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484" r:id="rId2"/>
    <p:sldId id="541" r:id="rId3"/>
    <p:sldId id="507" r:id="rId4"/>
    <p:sldId id="260" r:id="rId5"/>
    <p:sldId id="493" r:id="rId6"/>
    <p:sldId id="559" r:id="rId7"/>
    <p:sldId id="268" r:id="rId8"/>
    <p:sldId id="265" r:id="rId9"/>
    <p:sldId id="549" r:id="rId10"/>
    <p:sldId id="548" r:id="rId11"/>
    <p:sldId id="547" r:id="rId12"/>
    <p:sldId id="558" r:id="rId13"/>
    <p:sldId id="556" r:id="rId14"/>
    <p:sldId id="482" r:id="rId15"/>
    <p:sldId id="551" r:id="rId16"/>
  </p:sldIdLst>
  <p:sldSz cx="12192000" cy="6858000"/>
  <p:notesSz cx="6858000" cy="9144000"/>
  <p:embeddedFontLst>
    <p:embeddedFont>
      <p:font typeface="Century Gothic" panose="020B0502020202020204" pitchFamily="34" charset="0"/>
      <p:regular r:id="rId18"/>
      <p:bold r:id="rId19"/>
      <p:italic r:id="rId20"/>
      <p:boldItalic r:id="rId21"/>
    </p:embeddedFont>
    <p:embeddedFont>
      <p:font typeface="Pervye Book" panose="020B0403040502020204" pitchFamily="34" charset="0"/>
      <p:regular r:id="rId22"/>
    </p:embeddedFont>
    <p:embeddedFont>
      <p:font typeface="Pervye Extended Bold" panose="020B0705040502020204" pitchFamily="34" charset="0"/>
      <p:bold r:id="rId2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214F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247" autoAdjust="0"/>
  </p:normalViewPr>
  <p:slideViewPr>
    <p:cSldViewPr snapToGrid="0">
      <p:cViewPr varScale="1">
        <p:scale>
          <a:sx n="103" d="100"/>
          <a:sy n="103" d="100"/>
        </p:scale>
        <p:origin x="828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8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6BBE5F-77FF-4BAB-B611-9E49264788DE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00AAF-25AC-4A0D-AC80-25EEEB7367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735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00AAF-25AC-4A0D-AC80-25EEEB7367C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099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>
                <a:solidFill>
                  <a:srgbClr val="214FE2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тематических Дней Первых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2AEF0-42E4-4B05-B16E-0EBF607AF04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583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2AEF0-42E4-4B05-B16E-0EBF607AF04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08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00AAF-25AC-4A0D-AC80-25EEEB7367C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22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00AAF-25AC-4A0D-AC80-25EEEB7367C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4464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00AAF-25AC-4A0D-AC80-25EEEB7367C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1582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2AEF0-42E4-4B05-B16E-0EBF607AF04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426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2AEF0-42E4-4B05-B16E-0EBF607AF04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259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00AAF-25AC-4A0D-AC80-25EEEB7367C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793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00AAF-25AC-4A0D-AC80-25EEEB7367C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627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00AAF-25AC-4A0D-AC80-25EEEB7367C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600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00AAF-25AC-4A0D-AC80-25EEEB7367C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821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63BCA-51B6-4709-A65C-D29FE437E5B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132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63BCA-51B6-4709-A65C-D29FE437E5B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676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00AAF-25AC-4A0D-AC80-25EEEB7367C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561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93A00C-9423-ACD0-7A2A-976E72EBC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435ACF-3733-BD27-EC84-51ECA176C6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1C806A-EFB0-0219-2689-26AF2DC37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CF02D-BACD-481C-B2F1-EC75F8AD72E9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404F57-B4E8-CCB2-FFE4-29072AC44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898818-3FAF-B60C-3717-79184B812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3ED6-235D-40E7-B3D1-7C7269DFD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756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63711D-E56B-BD5D-FD08-039C9CC7C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3F290B8-8B94-B1DE-5EFF-1C6F61630F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4F0F6A-1620-853D-2B5B-C1EB1D126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CF02D-BACD-481C-B2F1-EC75F8AD72E9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D22DC-2183-57C4-A265-20B64F5BB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544838-CB19-96B7-5428-118A15F13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3ED6-235D-40E7-B3D1-7C7269DFD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326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1298C40-CDAA-0BEE-2B51-80E26D71A6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11D990-D4A7-DDF3-4A5B-F052DFA6F7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2FE146-17B7-179B-E817-B92845BE3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CF02D-BACD-481C-B2F1-EC75F8AD72E9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4FA402-1306-1831-8CB9-8F85DD019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47D4A-E1B2-C2B2-5191-5F116E76A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3ED6-235D-40E7-B3D1-7C7269DFD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051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41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5DFE75-1EB5-1924-9579-7D1CC6382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F55AD8-8D7B-8834-FC1F-6DA6B49CC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1EE94C-E547-7CBD-1A69-04DBDCBA9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CF02D-BACD-481C-B2F1-EC75F8AD72E9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F5CE0E-4E00-8C5F-BADF-6DC34AEFD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A24D8F-1E9A-662D-2138-033FF74DF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3ED6-235D-40E7-B3D1-7C7269DFD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452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FFD7F4-65A8-F7E8-2BD9-45A760F58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B800EB-B4CB-3058-C7D2-864D877E3E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24F7AF-DC25-3E68-4E4F-13649DDD8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CF02D-BACD-481C-B2F1-EC75F8AD72E9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351B7B-8BFF-21E9-791E-1B2E62E1E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546C48-3707-7843-C00C-109FAE925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3ED6-235D-40E7-B3D1-7C7269DFD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041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E0368-074F-49CC-CC0A-B02EBC6BF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9B9DF6-9018-73F3-378B-50B4DEFBD4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84C530-FF4D-DF68-5A6F-E184DE999C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BBCE86-2CC0-6362-144F-6D113E270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CF02D-BACD-481C-B2F1-EC75F8AD72E9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2EB2A8-84FA-D50C-FFA0-3D05807D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686D1C-494C-5B6E-9FE8-0C49F0609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3ED6-235D-40E7-B3D1-7C7269DFD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640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FFE7A-3750-FA86-FBD9-3B0FE6C24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D09DB6-E128-5EEA-ACC4-417F21B82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A00646-9B70-A918-FDFD-2C3EBADC3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0A6168B-2690-6C9B-68A4-6D81FCC5E7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9D6CFD1-F0D1-DE88-8C59-0E3E258DA9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E4D11CE-DFAD-66C7-B108-F67900220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CF02D-BACD-481C-B2F1-EC75F8AD72E9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FCE4D8D-8EC1-BDF0-B60B-39DB86BC9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6F70F71-4B0D-DC74-6645-949BA58DA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3ED6-235D-40E7-B3D1-7C7269DFD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68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0A5A36-9DD8-9632-DB70-0F2D0EE4B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0687C18-4D2E-946E-C9EB-7031C16E2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CF02D-BACD-481C-B2F1-EC75F8AD72E9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6856FA0-4B09-6DE8-AED5-E9944A476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762ACB5-1D39-31C3-C706-50861C2C1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3ED6-235D-40E7-B3D1-7C7269DFD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722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93B6269-DB20-083C-952C-DD808082E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CF02D-BACD-481C-B2F1-EC75F8AD72E9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E79A3D9-5BED-930E-20C9-0FE93EF17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70D282B-9AF0-188A-118F-DCC24E2E7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3ED6-235D-40E7-B3D1-7C7269DFD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745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CBC8C8-9F8D-11D9-1CAC-6E71DEDB7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488E0D-B137-4AB3-9AD6-47F46CD43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CC1A256-3A9E-FD51-86D7-4C718B71F1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AEEEBA-2273-345C-3E00-1C0A06AA8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CF02D-BACD-481C-B2F1-EC75F8AD72E9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EFF87B-CBDC-AE83-6752-114A0ED07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A6EA30-03FD-64E4-95AA-F0ED268DE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3ED6-235D-40E7-B3D1-7C7269DFD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189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ADC281-2943-3E71-444C-77BA7683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B06B77-FDD8-1361-6CE9-9636D592FB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5196C5-0D01-4047-7FCA-DA2E8E8AA3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0C96BB-7847-0D8B-38D7-A32673ED5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CF02D-BACD-481C-B2F1-EC75F8AD72E9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0023D5-EA10-8B6A-386F-088D29C3A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794CF1-30BF-AAFA-0CA1-B38621A3D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3ED6-235D-40E7-B3D1-7C7269DFD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401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F5DE68-5006-92C6-90A6-D8F543F7B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535CCD-0BB8-E9D8-EAE6-FFD156AD0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11CE55-FFB6-E7F9-B497-30FD3FE340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ACF02D-BACD-481C-B2F1-EC75F8AD72E9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D3C08E-DE9D-B829-1BE4-E1504694DE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A1CCDA-0389-F9AE-4B7D-5A2A56F10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813ED6-235D-40E7-B3D1-7C7269DFD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889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svg"/><Relationship Id="rId13" Type="http://schemas.openxmlformats.org/officeDocument/2006/relationships/image" Target="../media/image138.svg"/><Relationship Id="rId3" Type="http://schemas.openxmlformats.org/officeDocument/2006/relationships/image" Target="../media/image130.pn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36.svg"/><Relationship Id="rId5" Type="http://schemas.openxmlformats.org/officeDocument/2006/relationships/image" Target="../media/image3.png"/><Relationship Id="rId10" Type="http://schemas.openxmlformats.org/officeDocument/2006/relationships/image" Target="../media/image135.png"/><Relationship Id="rId4" Type="http://schemas.openxmlformats.org/officeDocument/2006/relationships/image" Target="../media/image131.png"/><Relationship Id="rId9" Type="http://schemas.openxmlformats.org/officeDocument/2006/relationships/image" Target="../media/image1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44.png"/><Relationship Id="rId18" Type="http://schemas.openxmlformats.org/officeDocument/2006/relationships/image" Target="../media/image149.jpeg"/><Relationship Id="rId3" Type="http://schemas.openxmlformats.org/officeDocument/2006/relationships/image" Target="../media/image139.png"/><Relationship Id="rId21" Type="http://schemas.openxmlformats.org/officeDocument/2006/relationships/image" Target="../media/image152.jpeg"/><Relationship Id="rId7" Type="http://schemas.openxmlformats.org/officeDocument/2006/relationships/image" Target="../media/image5.png"/><Relationship Id="rId12" Type="http://schemas.openxmlformats.org/officeDocument/2006/relationships/image" Target="../media/image143.jpeg"/><Relationship Id="rId17" Type="http://schemas.openxmlformats.org/officeDocument/2006/relationships/image" Target="../media/image14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47.png"/><Relationship Id="rId20" Type="http://schemas.openxmlformats.org/officeDocument/2006/relationships/image" Target="../media/image1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1.png"/><Relationship Id="rId11" Type="http://schemas.openxmlformats.org/officeDocument/2006/relationships/image" Target="../media/image142.jpeg"/><Relationship Id="rId5" Type="http://schemas.openxmlformats.org/officeDocument/2006/relationships/image" Target="../media/image140.svg"/><Relationship Id="rId15" Type="http://schemas.openxmlformats.org/officeDocument/2006/relationships/image" Target="../media/image146.png"/><Relationship Id="rId10" Type="http://schemas.openxmlformats.org/officeDocument/2006/relationships/image" Target="../media/image4.svg"/><Relationship Id="rId19" Type="http://schemas.openxmlformats.org/officeDocument/2006/relationships/image" Target="../media/image150.jpeg"/><Relationship Id="rId4" Type="http://schemas.openxmlformats.org/officeDocument/2006/relationships/image" Target="../media/image122.png"/><Relationship Id="rId9" Type="http://schemas.openxmlformats.org/officeDocument/2006/relationships/image" Target="../media/image3.png"/><Relationship Id="rId14" Type="http://schemas.openxmlformats.org/officeDocument/2006/relationships/image" Target="../media/image1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3" Type="http://schemas.openxmlformats.org/officeDocument/2006/relationships/image" Target="../media/image3.png"/><Relationship Id="rId7" Type="http://schemas.openxmlformats.org/officeDocument/2006/relationships/image" Target="../media/image15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2.jpg"/><Relationship Id="rId7" Type="http://schemas.openxmlformats.org/officeDocument/2006/relationships/image" Target="../media/image156.png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svg"/><Relationship Id="rId11" Type="http://schemas.openxmlformats.org/officeDocument/2006/relationships/image" Target="../media/image160.png"/><Relationship Id="rId5" Type="http://schemas.openxmlformats.org/officeDocument/2006/relationships/image" Target="../media/image3.png"/><Relationship Id="rId10" Type="http://schemas.openxmlformats.org/officeDocument/2006/relationships/image" Target="../media/image159.svg"/><Relationship Id="rId4" Type="http://schemas.openxmlformats.org/officeDocument/2006/relationships/image" Target="../media/image155.png"/><Relationship Id="rId9" Type="http://schemas.openxmlformats.org/officeDocument/2006/relationships/image" Target="../media/image1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sv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4.sv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39" Type="http://schemas.openxmlformats.org/officeDocument/2006/relationships/image" Target="../media/image57.png"/><Relationship Id="rId21" Type="http://schemas.openxmlformats.org/officeDocument/2006/relationships/image" Target="../media/image39.png"/><Relationship Id="rId34" Type="http://schemas.openxmlformats.org/officeDocument/2006/relationships/image" Target="../media/image52.png"/><Relationship Id="rId42" Type="http://schemas.openxmlformats.org/officeDocument/2006/relationships/image" Target="../media/image60.png"/><Relationship Id="rId47" Type="http://schemas.openxmlformats.org/officeDocument/2006/relationships/image" Target="../media/image65.png"/><Relationship Id="rId50" Type="http://schemas.openxmlformats.org/officeDocument/2006/relationships/image" Target="../media/image68.png"/><Relationship Id="rId55" Type="http://schemas.openxmlformats.org/officeDocument/2006/relationships/image" Target="../media/image7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4.png"/><Relationship Id="rId29" Type="http://schemas.openxmlformats.org/officeDocument/2006/relationships/image" Target="../media/image47.png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32" Type="http://schemas.openxmlformats.org/officeDocument/2006/relationships/image" Target="../media/image50.png"/><Relationship Id="rId37" Type="http://schemas.openxmlformats.org/officeDocument/2006/relationships/image" Target="../media/image55.png"/><Relationship Id="rId40" Type="http://schemas.openxmlformats.org/officeDocument/2006/relationships/image" Target="../media/image58.png"/><Relationship Id="rId45" Type="http://schemas.openxmlformats.org/officeDocument/2006/relationships/image" Target="../media/image63.png"/><Relationship Id="rId53" Type="http://schemas.openxmlformats.org/officeDocument/2006/relationships/image" Target="../media/image3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31" Type="http://schemas.openxmlformats.org/officeDocument/2006/relationships/image" Target="../media/image49.png"/><Relationship Id="rId44" Type="http://schemas.openxmlformats.org/officeDocument/2006/relationships/image" Target="../media/image62.png"/><Relationship Id="rId52" Type="http://schemas.openxmlformats.org/officeDocument/2006/relationships/image" Target="../media/image70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Relationship Id="rId27" Type="http://schemas.openxmlformats.org/officeDocument/2006/relationships/image" Target="../media/image45.png"/><Relationship Id="rId30" Type="http://schemas.openxmlformats.org/officeDocument/2006/relationships/image" Target="../media/image48.png"/><Relationship Id="rId35" Type="http://schemas.openxmlformats.org/officeDocument/2006/relationships/image" Target="../media/image53.png"/><Relationship Id="rId43" Type="http://schemas.openxmlformats.org/officeDocument/2006/relationships/image" Target="../media/image61.png"/><Relationship Id="rId48" Type="http://schemas.openxmlformats.org/officeDocument/2006/relationships/image" Target="../media/image66.png"/><Relationship Id="rId8" Type="http://schemas.openxmlformats.org/officeDocument/2006/relationships/image" Target="../media/image26.png"/><Relationship Id="rId51" Type="http://schemas.openxmlformats.org/officeDocument/2006/relationships/image" Target="../media/image69.png"/><Relationship Id="rId3" Type="http://schemas.openxmlformats.org/officeDocument/2006/relationships/image" Target="../media/image21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33" Type="http://schemas.openxmlformats.org/officeDocument/2006/relationships/image" Target="../media/image51.png"/><Relationship Id="rId38" Type="http://schemas.openxmlformats.org/officeDocument/2006/relationships/image" Target="../media/image56.png"/><Relationship Id="rId46" Type="http://schemas.openxmlformats.org/officeDocument/2006/relationships/image" Target="../media/image64.png"/><Relationship Id="rId20" Type="http://schemas.openxmlformats.org/officeDocument/2006/relationships/image" Target="../media/image38.png"/><Relationship Id="rId41" Type="http://schemas.openxmlformats.org/officeDocument/2006/relationships/image" Target="../media/image59.png"/><Relationship Id="rId54" Type="http://schemas.openxmlformats.org/officeDocument/2006/relationships/image" Target="../media/image4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28" Type="http://schemas.openxmlformats.org/officeDocument/2006/relationships/image" Target="../media/image46.png"/><Relationship Id="rId36" Type="http://schemas.openxmlformats.org/officeDocument/2006/relationships/image" Target="../media/image54.png"/><Relationship Id="rId49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26" Type="http://schemas.openxmlformats.org/officeDocument/2006/relationships/image" Target="../media/image95.png"/><Relationship Id="rId39" Type="http://schemas.openxmlformats.org/officeDocument/2006/relationships/image" Target="../media/image107.png"/><Relationship Id="rId21" Type="http://schemas.openxmlformats.org/officeDocument/2006/relationships/image" Target="../media/image90.png"/><Relationship Id="rId34" Type="http://schemas.openxmlformats.org/officeDocument/2006/relationships/image" Target="../media/image103.png"/><Relationship Id="rId42" Type="http://schemas.openxmlformats.org/officeDocument/2006/relationships/image" Target="../media/image110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5.png"/><Relationship Id="rId20" Type="http://schemas.openxmlformats.org/officeDocument/2006/relationships/image" Target="../media/image89.png"/><Relationship Id="rId29" Type="http://schemas.openxmlformats.org/officeDocument/2006/relationships/image" Target="../media/image98.png"/><Relationship Id="rId41" Type="http://schemas.openxmlformats.org/officeDocument/2006/relationships/image" Target="../media/image10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24" Type="http://schemas.openxmlformats.org/officeDocument/2006/relationships/image" Target="../media/image93.png"/><Relationship Id="rId32" Type="http://schemas.openxmlformats.org/officeDocument/2006/relationships/image" Target="../media/image101.png"/><Relationship Id="rId37" Type="http://schemas.openxmlformats.org/officeDocument/2006/relationships/image" Target="../media/image17.png"/><Relationship Id="rId40" Type="http://schemas.openxmlformats.org/officeDocument/2006/relationships/image" Target="../media/image108.sv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23" Type="http://schemas.openxmlformats.org/officeDocument/2006/relationships/image" Target="../media/image92.png"/><Relationship Id="rId28" Type="http://schemas.openxmlformats.org/officeDocument/2006/relationships/image" Target="../media/image97.png"/><Relationship Id="rId36" Type="http://schemas.openxmlformats.org/officeDocument/2006/relationships/image" Target="../media/image105.png"/><Relationship Id="rId10" Type="http://schemas.openxmlformats.org/officeDocument/2006/relationships/image" Target="../media/image79.png"/><Relationship Id="rId19" Type="http://schemas.openxmlformats.org/officeDocument/2006/relationships/image" Target="../media/image88.png"/><Relationship Id="rId31" Type="http://schemas.openxmlformats.org/officeDocument/2006/relationships/image" Target="../media/image100.png"/><Relationship Id="rId44" Type="http://schemas.openxmlformats.org/officeDocument/2006/relationships/image" Target="../media/image16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Relationship Id="rId22" Type="http://schemas.openxmlformats.org/officeDocument/2006/relationships/image" Target="../media/image91.png"/><Relationship Id="rId27" Type="http://schemas.openxmlformats.org/officeDocument/2006/relationships/image" Target="../media/image96.png"/><Relationship Id="rId30" Type="http://schemas.openxmlformats.org/officeDocument/2006/relationships/image" Target="../media/image99.png"/><Relationship Id="rId35" Type="http://schemas.openxmlformats.org/officeDocument/2006/relationships/image" Target="../media/image104.png"/><Relationship Id="rId43" Type="http://schemas.openxmlformats.org/officeDocument/2006/relationships/image" Target="../media/image111.png"/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5" Type="http://schemas.openxmlformats.org/officeDocument/2006/relationships/image" Target="../media/image94.png"/><Relationship Id="rId33" Type="http://schemas.openxmlformats.org/officeDocument/2006/relationships/image" Target="../media/image102.png"/><Relationship Id="rId38" Type="http://schemas.openxmlformats.org/officeDocument/2006/relationships/image" Target="../media/image10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3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12.pn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jpeg"/><Relationship Id="rId4" Type="http://schemas.openxmlformats.org/officeDocument/2006/relationships/image" Target="../media/image1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28.jpeg"/><Relationship Id="rId3" Type="http://schemas.openxmlformats.org/officeDocument/2006/relationships/image" Target="../media/image11.png"/><Relationship Id="rId7" Type="http://schemas.openxmlformats.org/officeDocument/2006/relationships/image" Target="../media/image124.png"/><Relationship Id="rId12" Type="http://schemas.openxmlformats.org/officeDocument/2006/relationships/image" Target="../media/image1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svg"/><Relationship Id="rId11" Type="http://schemas.openxmlformats.org/officeDocument/2006/relationships/image" Target="../media/image4.svg"/><Relationship Id="rId5" Type="http://schemas.openxmlformats.org/officeDocument/2006/relationships/image" Target="../media/image122.png"/><Relationship Id="rId10" Type="http://schemas.openxmlformats.org/officeDocument/2006/relationships/image" Target="../media/image3.png"/><Relationship Id="rId4" Type="http://schemas.openxmlformats.org/officeDocument/2006/relationships/image" Target="../media/image12.svg"/><Relationship Id="rId9" Type="http://schemas.openxmlformats.org/officeDocument/2006/relationships/image" Target="../media/image126.svg"/><Relationship Id="rId14" Type="http://schemas.openxmlformats.org/officeDocument/2006/relationships/image" Target="../media/image1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E13A41-96CB-4595-8DBA-B648C4FAD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687345-FDC8-433F-BED1-BF945FF4A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2592" y="2041524"/>
            <a:ext cx="9144000" cy="2996641"/>
          </a:xfrm>
        </p:spPr>
        <p:txBody>
          <a:bodyPr>
            <a:normAutofit/>
          </a:bodyPr>
          <a:lstStyle/>
          <a:p>
            <a:pPr algn="l"/>
            <a:r>
              <a:rPr lang="ru-RU" sz="3200" dirty="0">
                <a:solidFill>
                  <a:schemeClr val="bg1"/>
                </a:solidFill>
                <a:effectLst/>
                <a:latin typeface="Pervye Extended Bold" panose="020B0705040502020204" pitchFamily="34" charset="0"/>
                <a:ea typeface="Pervye Extended Bold" panose="020B0705040502020204" pitchFamily="34" charset="0"/>
              </a:rPr>
              <a:t>ДВИЖЕНИЕ ПЕРВЫХ</a:t>
            </a:r>
            <a:br>
              <a:rPr lang="ru-RU" sz="3200" dirty="0">
                <a:solidFill>
                  <a:schemeClr val="bg1"/>
                </a:solidFill>
                <a:effectLst/>
                <a:latin typeface="Pervye Extended Bold" panose="020B0705040502020204" pitchFamily="34" charset="0"/>
                <a:ea typeface="Pervye Extended Bold" panose="020B0705040502020204" pitchFamily="34" charset="0"/>
              </a:rPr>
            </a:br>
            <a:r>
              <a:rPr lang="ru-RU" sz="3200" dirty="0">
                <a:solidFill>
                  <a:schemeClr val="bg1"/>
                </a:solidFill>
                <a:effectLst/>
                <a:latin typeface="Pervye Extended Bold" panose="020B0705040502020204" pitchFamily="34" charset="0"/>
                <a:ea typeface="Pervye Extended Bold" panose="020B0705040502020204" pitchFamily="34" charset="0"/>
              </a:rPr>
              <a:t>АКТУАЛЬНЫЕ ПРОЕКТЫ </a:t>
            </a:r>
            <a:br>
              <a:rPr lang="ru-RU" sz="3200" dirty="0">
                <a:solidFill>
                  <a:schemeClr val="bg1"/>
                </a:solidFill>
                <a:effectLst/>
                <a:latin typeface="Pervye Extended Bold" panose="020B0705040502020204" pitchFamily="34" charset="0"/>
                <a:ea typeface="Pervye Extended Bold" panose="020B0705040502020204" pitchFamily="34" charset="0"/>
              </a:rPr>
            </a:br>
            <a:r>
              <a:rPr lang="ru-RU" sz="3200" dirty="0">
                <a:solidFill>
                  <a:schemeClr val="bg1"/>
                </a:solidFill>
                <a:effectLst/>
                <a:latin typeface="Pervye Extended Bold" panose="020B0705040502020204" pitchFamily="34" charset="0"/>
                <a:ea typeface="Pervye Extended Bold" panose="020B0705040502020204" pitchFamily="34" charset="0"/>
              </a:rPr>
              <a:t>2025-2026 УЧЕБНОГО ГОДА</a:t>
            </a:r>
            <a:br>
              <a:rPr lang="ru-RU" sz="3200" dirty="0">
                <a:solidFill>
                  <a:schemeClr val="bg1"/>
                </a:solidFill>
                <a:effectLst/>
                <a:latin typeface="Pervye Extended Bold" panose="020B0705040502020204" pitchFamily="34" charset="0"/>
                <a:ea typeface="Pervye Extended Bold" panose="020B0705040502020204" pitchFamily="34" charset="0"/>
              </a:rPr>
            </a:br>
            <a:endParaRPr lang="ru-RU" sz="4400" dirty="0">
              <a:solidFill>
                <a:schemeClr val="bg1"/>
              </a:solidFill>
              <a:latin typeface="Pervye Extended Bold" panose="020B0705040502020204" pitchFamily="34" charset="0"/>
              <a:ea typeface="Pervye Extended Bold" panose="020B0705040502020204" pitchFamily="34" charset="0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EB50E9C7-D7C8-46C1-89F7-A8280F57963C}"/>
              </a:ext>
            </a:extLst>
          </p:cNvPr>
          <p:cNvCxnSpPr>
            <a:cxnSpLocks/>
          </p:cNvCxnSpPr>
          <p:nvPr/>
        </p:nvCxnSpPr>
        <p:spPr>
          <a:xfrm>
            <a:off x="550863" y="4566224"/>
            <a:ext cx="26744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CC83BC0-6F9F-9BC2-5F8F-0AD115CDA978}"/>
              </a:ext>
            </a:extLst>
          </p:cNvPr>
          <p:cNvSpPr txBox="1">
            <a:spLocks/>
          </p:cNvSpPr>
          <p:nvPr/>
        </p:nvSpPr>
        <p:spPr>
          <a:xfrm>
            <a:off x="462593" y="4303048"/>
            <a:ext cx="4434722" cy="8648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Егорова Ольга Александровна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FBED660-517B-D00A-4FE9-DCC7AF83C5D2}"/>
              </a:ext>
            </a:extLst>
          </p:cNvPr>
          <p:cNvSpPr txBox="1">
            <a:spLocks/>
          </p:cNvSpPr>
          <p:nvPr/>
        </p:nvSpPr>
        <p:spPr>
          <a:xfrm>
            <a:off x="462591" y="4971424"/>
            <a:ext cx="6054749" cy="8648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специалист местного отделения Движения Первых </a:t>
            </a:r>
          </a:p>
          <a:p>
            <a:pPr algn="l"/>
            <a:r>
              <a:rPr lang="ru-RU" sz="1800" dirty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Новокузнецкого городского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1771240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38CB0130-23D5-4ED6-8445-52363EB6E34C}"/>
              </a:ext>
            </a:extLst>
          </p:cNvPr>
          <p:cNvSpPr/>
          <p:nvPr/>
        </p:nvSpPr>
        <p:spPr>
          <a:xfrm rot="10800000">
            <a:off x="5105586" y="1752146"/>
            <a:ext cx="3158667" cy="847507"/>
          </a:xfrm>
          <a:prstGeom prst="roundRect">
            <a:avLst>
              <a:gd name="adj" fmla="val 14520"/>
            </a:avLst>
          </a:prstGeom>
          <a:gradFill flip="none" rotWithShape="1">
            <a:gsLst>
              <a:gs pos="5000">
                <a:srgbClr val="214FE2"/>
              </a:gs>
              <a:gs pos="100000">
                <a:srgbClr val="6D90FF"/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C3E5AB40-F809-4D51-B2E5-173E1FB4CF54}"/>
              </a:ext>
            </a:extLst>
          </p:cNvPr>
          <p:cNvSpPr/>
          <p:nvPr/>
        </p:nvSpPr>
        <p:spPr>
          <a:xfrm rot="10800000">
            <a:off x="565026" y="2076590"/>
            <a:ext cx="4469624" cy="3800333"/>
          </a:xfrm>
          <a:prstGeom prst="roundRect">
            <a:avLst>
              <a:gd name="adj" fmla="val 2652"/>
            </a:avLst>
          </a:prstGeom>
          <a:gradFill flip="none" rotWithShape="1">
            <a:gsLst>
              <a:gs pos="5000">
                <a:srgbClr val="214FE2"/>
              </a:gs>
              <a:gs pos="100000">
                <a:srgbClr val="6D90FF"/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30AF3FD3-9819-4904-9B0A-C41E8536C813}"/>
              </a:ext>
            </a:extLst>
          </p:cNvPr>
          <p:cNvSpPr/>
          <p:nvPr/>
        </p:nvSpPr>
        <p:spPr>
          <a:xfrm rot="10800000">
            <a:off x="456902" y="2927337"/>
            <a:ext cx="2733795" cy="351007"/>
          </a:xfrm>
          <a:prstGeom prst="roundRect">
            <a:avLst>
              <a:gd name="adj" fmla="val 22864"/>
            </a:avLst>
          </a:prstGeom>
          <a:solidFill>
            <a:schemeClr val="bg1"/>
          </a:solidFill>
          <a:ln w="19050">
            <a:solidFill>
              <a:srgbClr val="214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095B27C6-B5C1-421C-8112-70E3DAFDE12B}"/>
              </a:ext>
            </a:extLst>
          </p:cNvPr>
          <p:cNvSpPr/>
          <p:nvPr/>
        </p:nvSpPr>
        <p:spPr>
          <a:xfrm rot="10800000">
            <a:off x="2938516" y="1759319"/>
            <a:ext cx="1970033" cy="589151"/>
          </a:xfrm>
          <a:prstGeom prst="roundRect">
            <a:avLst>
              <a:gd name="adj" fmla="val 14432"/>
            </a:avLst>
          </a:prstGeom>
          <a:solidFill>
            <a:schemeClr val="bg1"/>
          </a:solidFill>
          <a:ln w="19050">
            <a:solidFill>
              <a:srgbClr val="214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FC06D334-5E4D-4B86-B87B-5C9FF8E29824}"/>
              </a:ext>
            </a:extLst>
          </p:cNvPr>
          <p:cNvSpPr/>
          <p:nvPr/>
        </p:nvSpPr>
        <p:spPr>
          <a:xfrm rot="10800000">
            <a:off x="442144" y="1759320"/>
            <a:ext cx="2397207" cy="589151"/>
          </a:xfrm>
          <a:prstGeom prst="roundRect">
            <a:avLst>
              <a:gd name="adj" fmla="val 20899"/>
            </a:avLst>
          </a:prstGeom>
          <a:solidFill>
            <a:schemeClr val="bg1"/>
          </a:solidFill>
          <a:ln w="19050">
            <a:solidFill>
              <a:srgbClr val="214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F86193-7680-4E8F-AEF9-35844114F835}"/>
              </a:ext>
            </a:extLst>
          </p:cNvPr>
          <p:cNvSpPr txBox="1"/>
          <p:nvPr/>
        </p:nvSpPr>
        <p:spPr>
          <a:xfrm>
            <a:off x="481217" y="993919"/>
            <a:ext cx="49295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ПЛАНИРУЕМЫЙ ОХВАТ ПРОГРАММАМИ ДВИЖЕНИЯ ПЕРВЫХ ПОРЯДКА </a:t>
            </a:r>
            <a:r>
              <a:rPr lang="ru-RU" sz="1100" dirty="0">
                <a:solidFill>
                  <a:srgbClr val="214FE2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5 МЛН ДЕТЕЙ</a:t>
            </a:r>
            <a:endParaRPr lang="ru-RU" sz="1100" dirty="0">
              <a:latin typeface="Pervye Extended Bold" panose="020B0705040502020204" pitchFamily="34" charset="0"/>
              <a:ea typeface="Pervye Extended Bold" panose="020B07050405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31AF19-122E-4382-AE0A-C760D54A22C2}"/>
              </a:ext>
            </a:extLst>
          </p:cNvPr>
          <p:cNvSpPr txBox="1"/>
          <p:nvPr/>
        </p:nvSpPr>
        <p:spPr>
          <a:xfrm>
            <a:off x="570592" y="1749087"/>
            <a:ext cx="180530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7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СМЕНЫ </a:t>
            </a:r>
          </a:p>
          <a:p>
            <a:r>
              <a:rPr lang="ru-RU" sz="107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В ФЕДЕРАЛЬНЫХ</a:t>
            </a:r>
          </a:p>
          <a:p>
            <a:r>
              <a:rPr lang="ru-RU" sz="107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ДЕТСКИХ ЦЕНТРАХ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CFFD04-7301-40BF-8BDF-E914431BF9EB}"/>
              </a:ext>
            </a:extLst>
          </p:cNvPr>
          <p:cNvSpPr txBox="1"/>
          <p:nvPr/>
        </p:nvSpPr>
        <p:spPr>
          <a:xfrm>
            <a:off x="616026" y="2351365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7 221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F7012A6-E1CA-44B0-B8D6-3CD3BC14CA37}"/>
              </a:ext>
            </a:extLst>
          </p:cNvPr>
          <p:cNvSpPr/>
          <p:nvPr/>
        </p:nvSpPr>
        <p:spPr>
          <a:xfrm>
            <a:off x="743241" y="2599660"/>
            <a:ext cx="85472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latin typeface="Pervye Book" panose="020B0403040502020204" pitchFamily="34" charset="0"/>
                <a:ea typeface="Pervye Book" panose="020B0403040502020204" pitchFamily="34" charset="0"/>
              </a:rPr>
              <a:t>квота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EA07CCD4-9828-4F4A-A06E-014C0128E1E7}"/>
              </a:ext>
            </a:extLst>
          </p:cNvPr>
          <p:cNvSpPr/>
          <p:nvPr/>
        </p:nvSpPr>
        <p:spPr>
          <a:xfrm>
            <a:off x="616025" y="4007916"/>
            <a:ext cx="34782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Pervye Book" panose="020B0403040502020204" pitchFamily="34" charset="0"/>
                <a:ea typeface="Pervye Book" panose="020B0403040502020204" pitchFamily="34" charset="0"/>
              </a:rPr>
              <a:t>техническое, гуманитарное, ИТ, творческое, медицинское, сельскохозяйственное, спортивное и педагогическое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00C956-CA0B-45DB-B81A-682F4FF5D07B}"/>
              </a:ext>
            </a:extLst>
          </p:cNvPr>
          <p:cNvSpPr txBox="1"/>
          <p:nvPr/>
        </p:nvSpPr>
        <p:spPr>
          <a:xfrm>
            <a:off x="1868983" y="2351365"/>
            <a:ext cx="495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21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7CFC271-F1DB-42F7-BD32-4B8B1E5457D7}"/>
              </a:ext>
            </a:extLst>
          </p:cNvPr>
          <p:cNvSpPr/>
          <p:nvPr/>
        </p:nvSpPr>
        <p:spPr>
          <a:xfrm>
            <a:off x="1251172" y="2599660"/>
            <a:ext cx="173957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Pervye Book" panose="020B0403040502020204" pitchFamily="34" charset="0"/>
                <a:ea typeface="Pervye Book" panose="020B0403040502020204" pitchFamily="34" charset="0"/>
              </a:rPr>
              <a:t>профильная смена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BEC649A-F4F9-4C09-B7B5-8AD9667EAF2E}"/>
              </a:ext>
            </a:extLst>
          </p:cNvPr>
          <p:cNvSpPr txBox="1"/>
          <p:nvPr/>
        </p:nvSpPr>
        <p:spPr>
          <a:xfrm>
            <a:off x="1563868" y="3289812"/>
            <a:ext cx="1185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&gt;15 тыс.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ADBE2DF7-58A9-4C1A-A402-DF2790FBE2DD}"/>
              </a:ext>
            </a:extLst>
          </p:cNvPr>
          <p:cNvSpPr/>
          <p:nvPr/>
        </p:nvSpPr>
        <p:spPr>
          <a:xfrm>
            <a:off x="1492932" y="3530331"/>
            <a:ext cx="13135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Pervye Book" panose="020B0403040502020204" pitchFamily="34" charset="0"/>
                <a:ea typeface="Pervye Book" panose="020B0403040502020204" pitchFamily="34" charset="0"/>
              </a:rPr>
              <a:t>человек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356220-890B-4D0C-9082-01BA28EF3F82}"/>
              </a:ext>
            </a:extLst>
          </p:cNvPr>
          <p:cNvSpPr txBox="1"/>
          <p:nvPr/>
        </p:nvSpPr>
        <p:spPr>
          <a:xfrm>
            <a:off x="3248412" y="2351365"/>
            <a:ext cx="1213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&gt;1,6 тыс.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B7D3193-8408-42B0-9833-4B7678F3A894}"/>
              </a:ext>
            </a:extLst>
          </p:cNvPr>
          <p:cNvSpPr/>
          <p:nvPr/>
        </p:nvSpPr>
        <p:spPr>
          <a:xfrm>
            <a:off x="3158937" y="2599660"/>
            <a:ext cx="13135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Pervye Book" panose="020B0403040502020204" pitchFamily="34" charset="0"/>
                <a:ea typeface="Pervye Book" panose="020B0403040502020204" pitchFamily="34" charset="0"/>
              </a:rPr>
              <a:t>участников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FF67992-45E4-4279-8996-D89E88F88909}"/>
              </a:ext>
            </a:extLst>
          </p:cNvPr>
          <p:cNvSpPr txBox="1"/>
          <p:nvPr/>
        </p:nvSpPr>
        <p:spPr>
          <a:xfrm>
            <a:off x="575825" y="2976058"/>
            <a:ext cx="26865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7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УНИВЕРСИТЕТСКИЕ СМЕНЫ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473DF46-7509-4D46-8659-3125BD5EEEE2}"/>
              </a:ext>
            </a:extLst>
          </p:cNvPr>
          <p:cNvSpPr txBox="1"/>
          <p:nvPr/>
        </p:nvSpPr>
        <p:spPr>
          <a:xfrm>
            <a:off x="641025" y="3286389"/>
            <a:ext cx="762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&gt;100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612C8471-B12D-4232-A7A8-C210E7B3A062}"/>
              </a:ext>
            </a:extLst>
          </p:cNvPr>
          <p:cNvSpPr/>
          <p:nvPr/>
        </p:nvSpPr>
        <p:spPr>
          <a:xfrm>
            <a:off x="434954" y="3524532"/>
            <a:ext cx="13135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Pervye Book" panose="020B0403040502020204" pitchFamily="34" charset="0"/>
                <a:ea typeface="Pervye Book" panose="020B0403040502020204" pitchFamily="34" charset="0"/>
              </a:rPr>
              <a:t>вузов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8D6EE31-A4AF-4DCD-B8ED-E4A5617FBF38}"/>
              </a:ext>
            </a:extLst>
          </p:cNvPr>
          <p:cNvSpPr txBox="1"/>
          <p:nvPr/>
        </p:nvSpPr>
        <p:spPr>
          <a:xfrm>
            <a:off x="616026" y="3802920"/>
            <a:ext cx="1729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8 НАПРАВЛЕНИЙ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A2E4FDD-B152-4F41-9873-EB0CA977B1FB}"/>
              </a:ext>
            </a:extLst>
          </p:cNvPr>
          <p:cNvSpPr txBox="1"/>
          <p:nvPr/>
        </p:nvSpPr>
        <p:spPr>
          <a:xfrm>
            <a:off x="3046437" y="1749087"/>
            <a:ext cx="161294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7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СМЕНЫ </a:t>
            </a:r>
          </a:p>
          <a:p>
            <a:r>
              <a:rPr lang="ru-RU" sz="107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«СОДРУЖЕСТВО </a:t>
            </a:r>
          </a:p>
          <a:p>
            <a:r>
              <a:rPr lang="ru-RU" sz="107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ОРЛЯТ РОССИИ»</a:t>
            </a:r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8CE41496-5186-4350-AB24-EB667952E9BB}"/>
              </a:ext>
            </a:extLst>
          </p:cNvPr>
          <p:cNvCxnSpPr>
            <a:cxnSpLocks/>
          </p:cNvCxnSpPr>
          <p:nvPr/>
        </p:nvCxnSpPr>
        <p:spPr>
          <a:xfrm>
            <a:off x="2905066" y="2433782"/>
            <a:ext cx="0" cy="327554"/>
          </a:xfrm>
          <a:prstGeom prst="line">
            <a:avLst/>
          </a:prstGeom>
          <a:ln>
            <a:solidFill>
              <a:srgbClr val="C5D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8132F3EC-33F2-4B43-ABF9-48B5CC57F577}"/>
              </a:ext>
            </a:extLst>
          </p:cNvPr>
          <p:cNvCxnSpPr>
            <a:cxnSpLocks/>
          </p:cNvCxnSpPr>
          <p:nvPr/>
        </p:nvCxnSpPr>
        <p:spPr>
          <a:xfrm flipH="1">
            <a:off x="3262410" y="3090520"/>
            <a:ext cx="1238929" cy="0"/>
          </a:xfrm>
          <a:prstGeom prst="line">
            <a:avLst/>
          </a:prstGeom>
          <a:ln>
            <a:solidFill>
              <a:srgbClr val="C5D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AD3119E7-93A5-40EE-9AA9-003E1D59B1D5}"/>
              </a:ext>
            </a:extLst>
          </p:cNvPr>
          <p:cNvCxnSpPr>
            <a:cxnSpLocks/>
          </p:cNvCxnSpPr>
          <p:nvPr/>
        </p:nvCxnSpPr>
        <p:spPr>
          <a:xfrm flipH="1">
            <a:off x="716922" y="4618604"/>
            <a:ext cx="3778489" cy="0"/>
          </a:xfrm>
          <a:prstGeom prst="line">
            <a:avLst/>
          </a:prstGeom>
          <a:ln>
            <a:solidFill>
              <a:srgbClr val="C5D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CCF8D44-C5EF-47E2-9BA2-F4742E0608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0" t="4010" r="2714" b="6434"/>
          <a:stretch/>
        </p:blipFill>
        <p:spPr>
          <a:xfrm>
            <a:off x="8346884" y="1115568"/>
            <a:ext cx="3280092" cy="2509370"/>
          </a:xfrm>
          <a:prstGeom prst="roundRect">
            <a:avLst>
              <a:gd name="adj" fmla="val 3953"/>
            </a:avLst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150F486-6AC6-424F-A6CA-C9CA75D290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4" r="3249" b="13821"/>
          <a:stretch/>
        </p:blipFill>
        <p:spPr>
          <a:xfrm>
            <a:off x="8347531" y="3707833"/>
            <a:ext cx="3279444" cy="2169092"/>
          </a:xfrm>
          <a:prstGeom prst="roundRect">
            <a:avLst>
              <a:gd name="adj" fmla="val 3232"/>
            </a:avLst>
          </a:prstGeom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DED8D29E-183B-4FE5-A46B-7EF43410111A}"/>
              </a:ext>
            </a:extLst>
          </p:cNvPr>
          <p:cNvGrpSpPr/>
          <p:nvPr/>
        </p:nvGrpSpPr>
        <p:grpSpPr>
          <a:xfrm>
            <a:off x="555806" y="6121520"/>
            <a:ext cx="5787003" cy="396000"/>
            <a:chOff x="575056" y="6121520"/>
            <a:chExt cx="5787003" cy="396000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7AD7C713-3911-48A1-AA09-3FB121F0A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75056" y="6121520"/>
              <a:ext cx="1447304" cy="396000"/>
            </a:xfrm>
            <a:prstGeom prst="rect">
              <a:avLst/>
            </a:prstGeom>
          </p:spPr>
        </p:pic>
        <p:cxnSp>
          <p:nvCxnSpPr>
            <p:cNvPr id="49" name="Прямая соединительная линия 48">
              <a:extLst>
                <a:ext uri="{FF2B5EF4-FFF2-40B4-BE49-F238E27FC236}">
                  <a16:creationId xmlns:a16="http://schemas.microsoft.com/office/drawing/2014/main" id="{60C2FB33-AEE2-4DDB-B78F-FCB9B337905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377440" y="6183436"/>
              <a:ext cx="0" cy="272168"/>
            </a:xfrm>
            <a:prstGeom prst="line">
              <a:avLst/>
            </a:prstGeom>
            <a:noFill/>
            <a:ln w="19050" cap="flat">
              <a:solidFill>
                <a:srgbClr val="89A3F0"/>
              </a:solidFill>
              <a:prstDash val="solid"/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</p:cxn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EE433596-F7B3-451D-9453-C578F0E51C00}"/>
                </a:ext>
              </a:extLst>
            </p:cNvPr>
            <p:cNvSpPr/>
            <p:nvPr/>
          </p:nvSpPr>
          <p:spPr>
            <a:xfrm>
              <a:off x="2597416" y="6150243"/>
              <a:ext cx="376464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ОБЩЕРОССИЙСКОЕ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 ОБЩЕСТВЕННО-ГОСУДАРСТВЕННОЕ </a:t>
              </a:r>
              <a:endParaRPr lang="en-US" sz="800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endParaRPr>
            </a:p>
            <a:p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ДВИЖЕНИЕ ДЕТЕЙ И МОЛОД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Ё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ЖИ «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ДВИЖЕНИЕ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 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ПЕРВЫХ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»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B3CFFEFA-7761-421A-A986-B39F08C046EA}"/>
              </a:ext>
            </a:extLst>
          </p:cNvPr>
          <p:cNvSpPr txBox="1"/>
          <p:nvPr/>
        </p:nvSpPr>
        <p:spPr>
          <a:xfrm>
            <a:off x="464721" y="516575"/>
            <a:ext cx="47137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СМЕНЫ ПЕРВЫХ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F1969A-8E49-40C7-BEC4-998CB1D90126}"/>
              </a:ext>
            </a:extLst>
          </p:cNvPr>
          <p:cNvSpPr txBox="1"/>
          <p:nvPr/>
        </p:nvSpPr>
        <p:spPr>
          <a:xfrm>
            <a:off x="643421" y="4659576"/>
            <a:ext cx="408259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rvye Extended Bold" panose="020B0705040502020204" pitchFamily="34" charset="0"/>
                <a:ea typeface="Pervye Extended Bold" panose="020B0705040502020204" pitchFamily="34" charset="0"/>
                <a:cs typeface="+mn-cs"/>
              </a:rPr>
              <a:t>УЧАСТИЕ ДЕТЕЙ В ТЖС, СОСТОЯЩИХ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rvye Extended Bold" panose="020B0705040502020204" pitchFamily="34" charset="0"/>
                <a:ea typeface="Pervye Extended Bold" panose="020B0705040502020204" pitchFamily="34" charset="0"/>
                <a:cs typeface="+mn-cs"/>
              </a:rPr>
              <a:t>НА УЧЕТЕ В ОРГАНАХ И УЧРЕЖДЕНИЯХ СИСТЕМЫ ПРОФИЛАКТИКИ, В СМЕНАХ ПЕРВЫХ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rvye Extended Bold" panose="020B0705040502020204" pitchFamily="34" charset="0"/>
                <a:ea typeface="Pervye Extended Bold" panose="020B0705040502020204" pitchFamily="34" charset="0"/>
                <a:cs typeface="+mn-cs"/>
              </a:rPr>
              <a:t> </a:t>
            </a:r>
          </a:p>
          <a:p>
            <a:pPr>
              <a:defRPr/>
            </a:pPr>
            <a:r>
              <a:rPr lang="ru-RU" sz="120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&gt;150 тыс.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dirty="0">
                <a:solidFill>
                  <a:schemeClr val="bg1"/>
                </a:solidFill>
                <a:latin typeface="Pervye Book" panose="020B0403040502020204" pitchFamily="34" charset="0"/>
                <a:ea typeface="Pervye Book" panose="020B0403040502020204" pitchFamily="34" charset="0"/>
              </a:rPr>
              <a:t>     человек</a:t>
            </a:r>
            <a:r>
              <a:rPr lang="ru-RU" sz="105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vye Extended Bold" panose="020B0705040502020204" pitchFamily="34" charset="0"/>
              <a:ea typeface="Pervye Extended Bold" panose="020B0705040502020204" pitchFamily="34" charset="0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C27EFA-B93E-4ABB-A269-A877E99949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950648">
            <a:off x="4710352" y="1155976"/>
            <a:ext cx="575345" cy="56652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9907F90-0068-45BD-BE28-9B5DB54F71C2}"/>
              </a:ext>
            </a:extLst>
          </p:cNvPr>
          <p:cNvSpPr/>
          <p:nvPr/>
        </p:nvSpPr>
        <p:spPr>
          <a:xfrm>
            <a:off x="464721" y="1419114"/>
            <a:ext cx="433587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(ЭТО </a:t>
            </a:r>
            <a:r>
              <a:rPr lang="ru-RU" sz="1100" dirty="0">
                <a:solidFill>
                  <a:srgbClr val="214FE2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НА 2 МЛН  БОЛЬШЕ, </a:t>
            </a:r>
            <a:r>
              <a:rPr lang="ru-RU" sz="11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ЧЕМ В 2024 ГОДУ)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54A6583-A61F-4CCB-85A7-988D7769521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" t="2886" r="36415" b="3139"/>
          <a:stretch/>
        </p:blipFill>
        <p:spPr>
          <a:xfrm>
            <a:off x="5115627" y="2689919"/>
            <a:ext cx="3150927" cy="3187006"/>
          </a:xfrm>
          <a:prstGeom prst="roundRect">
            <a:avLst>
              <a:gd name="adj" fmla="val 3232"/>
            </a:avLst>
          </a:prstGeom>
          <a:ln w="57150"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224002-CE8B-4858-A82A-BD44FF88DA37}"/>
              </a:ext>
            </a:extLst>
          </p:cNvPr>
          <p:cNvSpPr txBox="1"/>
          <p:nvPr/>
        </p:nvSpPr>
        <p:spPr>
          <a:xfrm>
            <a:off x="5517395" y="1960456"/>
            <a:ext cx="24533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СМЕНЫ ПЕРВЫХ ПРОШЛИ</a:t>
            </a:r>
          </a:p>
          <a:p>
            <a:pPr algn="ctr"/>
            <a:r>
              <a:rPr lang="ru-RU" sz="105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ВО ВСЕХ РЕГИОНАХ  </a:t>
            </a: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E098BC5F-9417-4DCC-8E0A-91FB76300187}"/>
              </a:ext>
            </a:extLst>
          </p:cNvPr>
          <p:cNvGrpSpPr/>
          <p:nvPr/>
        </p:nvGrpSpPr>
        <p:grpSpPr>
          <a:xfrm>
            <a:off x="5178506" y="1115568"/>
            <a:ext cx="3085747" cy="556012"/>
            <a:chOff x="5178506" y="1115568"/>
            <a:chExt cx="3085747" cy="556012"/>
          </a:xfrm>
        </p:grpSpPr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12A844CF-52CE-48BD-A3C1-06D375F730C8}"/>
                </a:ext>
              </a:extLst>
            </p:cNvPr>
            <p:cNvCxnSpPr/>
            <p:nvPr/>
          </p:nvCxnSpPr>
          <p:spPr>
            <a:xfrm>
              <a:off x="5178506" y="1115568"/>
              <a:ext cx="2940237" cy="0"/>
            </a:xfrm>
            <a:prstGeom prst="line">
              <a:avLst/>
            </a:prstGeom>
            <a:ln w="19050">
              <a:solidFill>
                <a:srgbClr val="3F69E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Дуга 16">
              <a:extLst>
                <a:ext uri="{FF2B5EF4-FFF2-40B4-BE49-F238E27FC236}">
                  <a16:creationId xmlns:a16="http://schemas.microsoft.com/office/drawing/2014/main" id="{67D3E96F-0817-499C-90AA-9CE4920CD9CF}"/>
                </a:ext>
              </a:extLst>
            </p:cNvPr>
            <p:cNvSpPr/>
            <p:nvPr/>
          </p:nvSpPr>
          <p:spPr>
            <a:xfrm>
              <a:off x="7960707" y="1115568"/>
              <a:ext cx="303546" cy="303546"/>
            </a:xfrm>
            <a:prstGeom prst="arc">
              <a:avLst/>
            </a:prstGeom>
            <a:ln w="19050">
              <a:solidFill>
                <a:srgbClr val="436C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0D5F2133-D030-4565-BCF6-B2ED544D0310}"/>
                </a:ext>
              </a:extLst>
            </p:cNvPr>
            <p:cNvCxnSpPr>
              <a:cxnSpLocks/>
            </p:cNvCxnSpPr>
            <p:nvPr/>
          </p:nvCxnSpPr>
          <p:spPr>
            <a:xfrm>
              <a:off x="8264253" y="1258197"/>
              <a:ext cx="0" cy="413383"/>
            </a:xfrm>
            <a:prstGeom prst="line">
              <a:avLst/>
            </a:prstGeom>
            <a:ln w="19050">
              <a:solidFill>
                <a:srgbClr val="436C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403E29F-7166-49D5-BBC1-07D3D1CB3B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07723" y="1222615"/>
            <a:ext cx="175162" cy="17516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8694FCC-0A39-43B2-8290-5838F2FC0E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06457" y="2348470"/>
            <a:ext cx="177694" cy="177694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62605EF3-6189-4047-979D-85B54A392D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30856" y="5592110"/>
            <a:ext cx="177694" cy="17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55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1394ED8D-8CF1-4A59-9881-9F0B2632B3B4}"/>
              </a:ext>
            </a:extLst>
          </p:cNvPr>
          <p:cNvSpPr/>
          <p:nvPr/>
        </p:nvSpPr>
        <p:spPr>
          <a:xfrm>
            <a:off x="738501" y="1614428"/>
            <a:ext cx="10714997" cy="4142745"/>
          </a:xfrm>
          <a:prstGeom prst="roundRect">
            <a:avLst>
              <a:gd name="adj" fmla="val 4872"/>
            </a:avLst>
          </a:prstGeom>
          <a:solidFill>
            <a:srgbClr val="E2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9E51720-5EE5-418F-99CC-4ACD52B4F1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246" y="1474800"/>
            <a:ext cx="2375575" cy="4404301"/>
          </a:xfrm>
          <a:prstGeom prst="rect">
            <a:avLst/>
          </a:prstGeom>
        </p:spPr>
      </p:pic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4DAE69E6-BDB6-4F7E-9354-A3F3111BF426}"/>
              </a:ext>
            </a:extLst>
          </p:cNvPr>
          <p:cNvSpPr/>
          <p:nvPr/>
        </p:nvSpPr>
        <p:spPr>
          <a:xfrm>
            <a:off x="570728" y="4547991"/>
            <a:ext cx="2118083" cy="1331353"/>
          </a:xfrm>
          <a:prstGeom prst="roundRect">
            <a:avLst>
              <a:gd name="adj" fmla="val 4872"/>
            </a:avLst>
          </a:prstGeom>
          <a:solidFill>
            <a:srgbClr val="214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81359569-51E5-4864-8BD9-273107B815EE}"/>
              </a:ext>
            </a:extLst>
          </p:cNvPr>
          <p:cNvSpPr/>
          <p:nvPr/>
        </p:nvSpPr>
        <p:spPr>
          <a:xfrm>
            <a:off x="2804658" y="4563407"/>
            <a:ext cx="2118083" cy="1331353"/>
          </a:xfrm>
          <a:prstGeom prst="roundRect">
            <a:avLst>
              <a:gd name="adj" fmla="val 4872"/>
            </a:avLst>
          </a:prstGeom>
          <a:solidFill>
            <a:srgbClr val="214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CDCDEB8F-6F3A-4769-A2F0-37497FF8DC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45784" y="2636854"/>
            <a:ext cx="1558611" cy="155861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C30A2102-BAF3-4926-9BC2-A582479A3F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996" y="2748463"/>
            <a:ext cx="1349426" cy="1349424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18ECC94D-18B6-446A-B889-4AEA688D13AF}"/>
              </a:ext>
            </a:extLst>
          </p:cNvPr>
          <p:cNvSpPr txBox="1"/>
          <p:nvPr/>
        </p:nvSpPr>
        <p:spPr>
          <a:xfrm>
            <a:off x="7259018" y="4683227"/>
            <a:ext cx="1978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Inter V Medium Italic" panose="02000503000000020004" pitchFamily="2" charset="0"/>
                <a:ea typeface="Inter V Medium Italic" panose="02000503000000020004" pitchFamily="2" charset="0"/>
                <a:cs typeface="Inter V Medium Italic" panose="02000503000000020004" pitchFamily="2" charset="0"/>
              </a:rPr>
              <a:t>Уточнённый план Движения Первых </a:t>
            </a:r>
            <a:br>
              <a:rPr lang="ru-RU" sz="1200" b="1" dirty="0">
                <a:latin typeface="Inter V Medium Italic" panose="02000503000000020004" pitchFamily="2" charset="0"/>
                <a:ea typeface="Inter V Medium Italic" panose="02000503000000020004" pitchFamily="2" charset="0"/>
                <a:cs typeface="Inter V Medium Italic" panose="02000503000000020004" pitchFamily="2" charset="0"/>
              </a:rPr>
            </a:br>
            <a:r>
              <a:rPr lang="ru-RU" sz="1200" b="1" dirty="0">
                <a:latin typeface="Inter V Medium Italic" panose="02000503000000020004" pitchFamily="2" charset="0"/>
                <a:ea typeface="Inter V Medium Italic" panose="02000503000000020004" pitchFamily="2" charset="0"/>
                <a:cs typeface="Inter V Medium Italic" panose="02000503000000020004" pitchFamily="2" charset="0"/>
              </a:rPr>
              <a:t>на 2025/2026 учебный год</a:t>
            </a: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58779337-A202-4764-9E26-2513353CC7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29395" y="4861326"/>
            <a:ext cx="641277" cy="111154"/>
          </a:xfrm>
          <a:prstGeom prst="rect">
            <a:avLst/>
          </a:prstGeom>
        </p:spPr>
      </p:pic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CF21225F-34B4-4701-9F93-D28202E2D0AB}"/>
              </a:ext>
            </a:extLst>
          </p:cNvPr>
          <p:cNvSpPr/>
          <p:nvPr/>
        </p:nvSpPr>
        <p:spPr>
          <a:xfrm>
            <a:off x="464721" y="982871"/>
            <a:ext cx="45772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214FE2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  <a:cs typeface="Inter V Medium Italic" panose="02000503000000020004" pitchFamily="2" charset="0"/>
              </a:rPr>
              <a:t>СТАРТ – СЕНТЯБРЬ-ОКТЯБРЬ 2025 ГОДА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F90DF26-8FF6-48C8-807C-7D775DD3E91B}"/>
              </a:ext>
            </a:extLst>
          </p:cNvPr>
          <p:cNvSpPr txBox="1"/>
          <p:nvPr/>
        </p:nvSpPr>
        <p:spPr>
          <a:xfrm>
            <a:off x="1005377" y="5518600"/>
            <a:ext cx="12650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75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БЛАГО ТВОРИ</a:t>
            </a:r>
          </a:p>
          <a:p>
            <a:pPr algn="ctr"/>
            <a:r>
              <a:rPr lang="ru-RU" sz="750" dirty="0">
                <a:solidFill>
                  <a:schemeClr val="bg1"/>
                </a:solidFill>
                <a:latin typeface="Pervye Book" panose="020B0403040502020204" pitchFamily="34" charset="0"/>
                <a:ea typeface="Pervye Book" panose="020B0403040502020204" pitchFamily="34" charset="0"/>
              </a:rPr>
              <a:t>Всероссийский проект </a:t>
            </a:r>
            <a:endParaRPr lang="ru-RU" sz="730" dirty="0">
              <a:solidFill>
                <a:schemeClr val="bg1"/>
              </a:solidFill>
              <a:latin typeface="Pervye Book" panose="020B0403040502020204" pitchFamily="34" charset="0"/>
              <a:ea typeface="Pervye Book" panose="020B04030405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BB13900-F16D-4300-8C53-BC9125D9936E}"/>
              </a:ext>
            </a:extLst>
          </p:cNvPr>
          <p:cNvSpPr txBox="1"/>
          <p:nvPr/>
        </p:nvSpPr>
        <p:spPr>
          <a:xfrm>
            <a:off x="2782048" y="5448838"/>
            <a:ext cx="2145138" cy="432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75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«ПЕРВЫЕ. НАВЫКИ ДЛЯ ЖИЗНИ»</a:t>
            </a:r>
          </a:p>
          <a:p>
            <a:pPr algn="ctr"/>
            <a:r>
              <a:rPr lang="ru-RU" sz="730" dirty="0">
                <a:solidFill>
                  <a:schemeClr val="bg1"/>
                </a:solidFill>
                <a:latin typeface="Pervye Book" panose="020B0403040502020204" pitchFamily="34" charset="0"/>
                <a:ea typeface="Pervye Book" panose="020B0403040502020204" pitchFamily="34" charset="0"/>
              </a:rPr>
              <a:t>Информационно-просветительская </a:t>
            </a:r>
          </a:p>
          <a:p>
            <a:pPr algn="ctr"/>
            <a:r>
              <a:rPr lang="ru-RU" sz="730" dirty="0">
                <a:solidFill>
                  <a:schemeClr val="bg1"/>
                </a:solidFill>
                <a:latin typeface="Pervye Book" panose="020B0403040502020204" pitchFamily="34" charset="0"/>
                <a:ea typeface="Pervye Book" panose="020B0403040502020204" pitchFamily="34" charset="0"/>
              </a:rPr>
              <a:t>кампания</a:t>
            </a: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14938DD7-A9C7-4A3B-AD0D-1BA5A40D57F3}"/>
              </a:ext>
            </a:extLst>
          </p:cNvPr>
          <p:cNvGrpSpPr/>
          <p:nvPr/>
        </p:nvGrpSpPr>
        <p:grpSpPr>
          <a:xfrm>
            <a:off x="555806" y="6121520"/>
            <a:ext cx="5787003" cy="396000"/>
            <a:chOff x="575056" y="6121520"/>
            <a:chExt cx="5787003" cy="396000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3583FA8D-9AC4-4472-A04F-2D083D7FE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75056" y="6121520"/>
              <a:ext cx="1447304" cy="396000"/>
            </a:xfrm>
            <a:prstGeom prst="rect">
              <a:avLst/>
            </a:prstGeom>
          </p:spPr>
        </p:pic>
        <p:cxnSp>
          <p:nvCxnSpPr>
            <p:cNvPr id="48" name="Прямая соединительная линия 47">
              <a:extLst>
                <a:ext uri="{FF2B5EF4-FFF2-40B4-BE49-F238E27FC236}">
                  <a16:creationId xmlns:a16="http://schemas.microsoft.com/office/drawing/2014/main" id="{13D74BC1-E852-4D07-A27A-A18DD40F80F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377440" y="6183436"/>
              <a:ext cx="0" cy="272168"/>
            </a:xfrm>
            <a:prstGeom prst="line">
              <a:avLst/>
            </a:prstGeom>
            <a:noFill/>
            <a:ln w="19050" cap="flat">
              <a:solidFill>
                <a:srgbClr val="89A3F0"/>
              </a:solidFill>
              <a:prstDash val="solid"/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</p:cxnSp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BD754E79-3430-4001-B10B-391EDF19F993}"/>
                </a:ext>
              </a:extLst>
            </p:cNvPr>
            <p:cNvSpPr/>
            <p:nvPr/>
          </p:nvSpPr>
          <p:spPr>
            <a:xfrm>
              <a:off x="2597416" y="6150243"/>
              <a:ext cx="376464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ОБЩЕРОССИЙСКОЕ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 ОБЩЕСТВЕННО-ГОСУДАРСТВЕННОЕ </a:t>
              </a:r>
              <a:endParaRPr lang="en-US" sz="800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endParaRPr>
            </a:p>
            <a:p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ДВИЖЕНИЕ ДЕТЕЙ И МОЛОД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Ё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ЖИ «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ДВИЖЕНИЕ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 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ПЕРВЫХ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»</a:t>
              </a: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F8D8FBA-8019-4E52-931A-78AE50C3B4A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" b="15741"/>
          <a:stretch/>
        </p:blipFill>
        <p:spPr>
          <a:xfrm>
            <a:off x="681371" y="4415507"/>
            <a:ext cx="1889947" cy="1049013"/>
          </a:xfrm>
          <a:prstGeom prst="roundRect">
            <a:avLst>
              <a:gd name="adj" fmla="val 7983"/>
            </a:avLst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3C8DBF7-3292-476B-AD8A-247C56F7D004}"/>
              </a:ext>
            </a:extLst>
          </p:cNvPr>
          <p:cNvGrpSpPr/>
          <p:nvPr/>
        </p:nvGrpSpPr>
        <p:grpSpPr>
          <a:xfrm>
            <a:off x="570728" y="1332798"/>
            <a:ext cx="8839684" cy="1443350"/>
            <a:chOff x="570728" y="1170894"/>
            <a:chExt cx="8839684" cy="1443350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49C87236-28EF-4EFE-9B56-2A62CA8122EA}"/>
                </a:ext>
              </a:extLst>
            </p:cNvPr>
            <p:cNvSpPr/>
            <p:nvPr/>
          </p:nvSpPr>
          <p:spPr>
            <a:xfrm>
              <a:off x="570728" y="1282891"/>
              <a:ext cx="2118083" cy="1331353"/>
            </a:xfrm>
            <a:prstGeom prst="roundRect">
              <a:avLst>
                <a:gd name="adj" fmla="val 4872"/>
              </a:avLst>
            </a:prstGeom>
            <a:solidFill>
              <a:srgbClr val="214F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66167A5E-672E-401A-A39C-6E32B6E63FBC}"/>
                </a:ext>
              </a:extLst>
            </p:cNvPr>
            <p:cNvSpPr/>
            <p:nvPr/>
          </p:nvSpPr>
          <p:spPr>
            <a:xfrm>
              <a:off x="2804658" y="1282891"/>
              <a:ext cx="2118083" cy="1331353"/>
            </a:xfrm>
            <a:prstGeom prst="roundRect">
              <a:avLst>
                <a:gd name="adj" fmla="val 4872"/>
              </a:avLst>
            </a:prstGeom>
            <a:solidFill>
              <a:srgbClr val="214F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id="{1D2434FE-0801-4E03-9288-CC5B8B5F60B7}"/>
                </a:ext>
              </a:extLst>
            </p:cNvPr>
            <p:cNvSpPr/>
            <p:nvPr/>
          </p:nvSpPr>
          <p:spPr>
            <a:xfrm>
              <a:off x="5049898" y="1282891"/>
              <a:ext cx="2118083" cy="1331353"/>
            </a:xfrm>
            <a:prstGeom prst="roundRect">
              <a:avLst>
                <a:gd name="adj" fmla="val 4872"/>
              </a:avLst>
            </a:prstGeom>
            <a:solidFill>
              <a:srgbClr val="214F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: скругленные углы 40">
              <a:extLst>
                <a:ext uri="{FF2B5EF4-FFF2-40B4-BE49-F238E27FC236}">
                  <a16:creationId xmlns:a16="http://schemas.microsoft.com/office/drawing/2014/main" id="{A3183608-6E59-4B6C-B7EE-D7101517E80B}"/>
                </a:ext>
              </a:extLst>
            </p:cNvPr>
            <p:cNvSpPr/>
            <p:nvPr/>
          </p:nvSpPr>
          <p:spPr>
            <a:xfrm>
              <a:off x="7292329" y="1282891"/>
              <a:ext cx="2118083" cy="1331353"/>
            </a:xfrm>
            <a:prstGeom prst="roundRect">
              <a:avLst>
                <a:gd name="adj" fmla="val 4872"/>
              </a:avLst>
            </a:prstGeom>
            <a:solidFill>
              <a:srgbClr val="214F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06D3FA3-6C8F-4D2B-8618-9CAB3EAEBEE6}"/>
                </a:ext>
              </a:extLst>
            </p:cNvPr>
            <p:cNvSpPr txBox="1"/>
            <p:nvPr/>
          </p:nvSpPr>
          <p:spPr>
            <a:xfrm>
              <a:off x="3166119" y="2263394"/>
              <a:ext cx="129073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750" dirty="0">
                  <a:solidFill>
                    <a:schemeClr val="bg1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ПРЕМИЯ ПЕРВЫХ</a:t>
              </a:r>
            </a:p>
            <a:p>
              <a:pPr algn="ctr"/>
              <a:r>
                <a:rPr lang="ru-RU" sz="750" dirty="0">
                  <a:solidFill>
                    <a:schemeClr val="bg1"/>
                  </a:solidFill>
                  <a:latin typeface="Pervye Book" panose="020B0403040502020204" pitchFamily="34" charset="0"/>
                  <a:ea typeface="Pervye Book" panose="020B0403040502020204" pitchFamily="34" charset="0"/>
                </a:rPr>
                <a:t>Всероссийский конкурс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D8F1106-7BBE-441D-9D2D-70F102DDF0DB}"/>
                </a:ext>
              </a:extLst>
            </p:cNvPr>
            <p:cNvSpPr txBox="1"/>
            <p:nvPr/>
          </p:nvSpPr>
          <p:spPr>
            <a:xfrm>
              <a:off x="5332925" y="2263394"/>
              <a:ext cx="155202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750" dirty="0">
                  <a:solidFill>
                    <a:schemeClr val="bg1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ШКОЛЬНАЯ КЛАССИКА</a:t>
              </a:r>
            </a:p>
            <a:p>
              <a:pPr algn="ctr"/>
              <a:r>
                <a:rPr lang="ru-RU" sz="750" dirty="0">
                  <a:solidFill>
                    <a:schemeClr val="bg1"/>
                  </a:solidFill>
                  <a:latin typeface="Pervye Book" panose="020B0403040502020204" pitchFamily="34" charset="0"/>
                  <a:ea typeface="Pervye Book" panose="020B0403040502020204" pitchFamily="34" charset="0"/>
                </a:rPr>
                <a:t>Всероссийский проект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CF62160-FC81-4FEA-AAB6-1C1FFE8226F9}"/>
                </a:ext>
              </a:extLst>
            </p:cNvPr>
            <p:cNvSpPr txBox="1"/>
            <p:nvPr/>
          </p:nvSpPr>
          <p:spPr>
            <a:xfrm>
              <a:off x="7313175" y="2263394"/>
              <a:ext cx="207300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750" dirty="0">
                  <a:solidFill>
                    <a:schemeClr val="bg1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ВОЖАТСКИЕ КОМАНДЫ ПЕРВЫХ</a:t>
              </a:r>
            </a:p>
            <a:p>
              <a:pPr algn="ctr"/>
              <a:r>
                <a:rPr lang="ru-RU" sz="750" dirty="0">
                  <a:solidFill>
                    <a:schemeClr val="bg1"/>
                  </a:solidFill>
                  <a:latin typeface="Pervye Book" panose="020B0403040502020204" pitchFamily="34" charset="0"/>
                  <a:ea typeface="Pervye Book" panose="020B0403040502020204" pitchFamily="34" charset="0"/>
                </a:rPr>
                <a:t>Всероссийский проект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05F2B6D-0CF8-4D14-85CA-1FE08937592A}"/>
                </a:ext>
              </a:extLst>
            </p:cNvPr>
            <p:cNvSpPr txBox="1"/>
            <p:nvPr/>
          </p:nvSpPr>
          <p:spPr>
            <a:xfrm>
              <a:off x="581210" y="2253275"/>
              <a:ext cx="211147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750" dirty="0">
                  <a:solidFill>
                    <a:schemeClr val="bg1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КОНКУРС ПЕРВИЧНЫХ </a:t>
              </a:r>
            </a:p>
            <a:p>
              <a:pPr algn="ctr"/>
              <a:r>
                <a:rPr lang="ru-RU" sz="750" dirty="0">
                  <a:solidFill>
                    <a:schemeClr val="bg1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ОТДЕЛЕНИЙ ДВИЖЕНИЯ ПЕРВЫХ</a:t>
              </a:r>
            </a:p>
          </p:txBody>
        </p: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2769AC68-48EA-4506-83AC-586886061C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91"/>
            <a:stretch/>
          </p:blipFill>
          <p:spPr>
            <a:xfrm>
              <a:off x="2907057" y="1182528"/>
              <a:ext cx="1908696" cy="1076844"/>
            </a:xfrm>
            <a:prstGeom prst="roundRect">
              <a:avLst>
                <a:gd name="adj" fmla="val 4818"/>
              </a:avLst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D90A9A04-A25A-429E-B4C0-DBA5E0612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" t="-829" r="-557" b="17582"/>
            <a:stretch/>
          </p:blipFill>
          <p:spPr>
            <a:xfrm>
              <a:off x="5154591" y="1178506"/>
              <a:ext cx="1908696" cy="1080865"/>
            </a:xfrm>
            <a:prstGeom prst="roundRect">
              <a:avLst>
                <a:gd name="adj" fmla="val 6830"/>
              </a:avLst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EEE6C68B-E103-4733-8064-A00ED1D7F5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4" t="9999" r="1334" b="11117"/>
            <a:stretch/>
          </p:blipFill>
          <p:spPr>
            <a:xfrm>
              <a:off x="649344" y="1170894"/>
              <a:ext cx="1908697" cy="1070691"/>
            </a:xfrm>
            <a:prstGeom prst="roundRect">
              <a:avLst>
                <a:gd name="adj" fmla="val 7814"/>
              </a:avLst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157FD63-AA3F-4B2A-89C5-D8B15E219E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92" r="3105" b="7961"/>
            <a:stretch/>
          </p:blipFill>
          <p:spPr>
            <a:xfrm>
              <a:off x="7395328" y="1181829"/>
              <a:ext cx="1900480" cy="1068069"/>
            </a:xfrm>
            <a:prstGeom prst="roundRect">
              <a:avLst>
                <a:gd name="adj" fmla="val 5498"/>
              </a:avLst>
            </a:prstGeom>
          </p:spPr>
        </p:pic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CA23C74-6065-4D3B-B4BE-47AFF9FE68FD}"/>
              </a:ext>
            </a:extLst>
          </p:cNvPr>
          <p:cNvGrpSpPr/>
          <p:nvPr/>
        </p:nvGrpSpPr>
        <p:grpSpPr>
          <a:xfrm>
            <a:off x="570728" y="2853752"/>
            <a:ext cx="8839684" cy="1484659"/>
            <a:chOff x="570728" y="2757860"/>
            <a:chExt cx="8839684" cy="1484659"/>
          </a:xfrm>
        </p:grpSpPr>
        <p:sp>
          <p:nvSpPr>
            <p:cNvPr id="42" name="Прямоугольник: скругленные углы 41">
              <a:extLst>
                <a:ext uri="{FF2B5EF4-FFF2-40B4-BE49-F238E27FC236}">
                  <a16:creationId xmlns:a16="http://schemas.microsoft.com/office/drawing/2014/main" id="{AB0CD00C-9FDA-4853-9F08-5835B4450158}"/>
                </a:ext>
              </a:extLst>
            </p:cNvPr>
            <p:cNvSpPr/>
            <p:nvPr/>
          </p:nvSpPr>
          <p:spPr>
            <a:xfrm>
              <a:off x="7292329" y="2908600"/>
              <a:ext cx="2118083" cy="1331353"/>
            </a:xfrm>
            <a:prstGeom prst="roundRect">
              <a:avLst>
                <a:gd name="adj" fmla="val 4872"/>
              </a:avLst>
            </a:prstGeom>
            <a:solidFill>
              <a:srgbClr val="214F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3FD19992-B32C-4F7C-A049-5E1FE3408138}"/>
                </a:ext>
              </a:extLst>
            </p:cNvPr>
            <p:cNvSpPr/>
            <p:nvPr/>
          </p:nvSpPr>
          <p:spPr>
            <a:xfrm>
              <a:off x="2804658" y="2911166"/>
              <a:ext cx="2118083" cy="1331353"/>
            </a:xfrm>
            <a:prstGeom prst="roundRect">
              <a:avLst>
                <a:gd name="adj" fmla="val 4872"/>
              </a:avLst>
            </a:prstGeom>
            <a:solidFill>
              <a:srgbClr val="214F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F0949E4B-5F9A-4C4C-A012-79D61097CE4A}"/>
                </a:ext>
              </a:extLst>
            </p:cNvPr>
            <p:cNvSpPr/>
            <p:nvPr/>
          </p:nvSpPr>
          <p:spPr>
            <a:xfrm>
              <a:off x="5049898" y="2908600"/>
              <a:ext cx="2118083" cy="1331353"/>
            </a:xfrm>
            <a:prstGeom prst="roundRect">
              <a:avLst>
                <a:gd name="adj" fmla="val 4872"/>
              </a:avLst>
            </a:prstGeom>
            <a:solidFill>
              <a:srgbClr val="214F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: скругленные углы 46">
              <a:extLst>
                <a:ext uri="{FF2B5EF4-FFF2-40B4-BE49-F238E27FC236}">
                  <a16:creationId xmlns:a16="http://schemas.microsoft.com/office/drawing/2014/main" id="{152F4E8C-96AB-4391-B391-A06381D5D42C}"/>
                </a:ext>
              </a:extLst>
            </p:cNvPr>
            <p:cNvSpPr/>
            <p:nvPr/>
          </p:nvSpPr>
          <p:spPr>
            <a:xfrm>
              <a:off x="570728" y="2908600"/>
              <a:ext cx="2118083" cy="1331353"/>
            </a:xfrm>
            <a:prstGeom prst="roundRect">
              <a:avLst>
                <a:gd name="adj" fmla="val 4872"/>
              </a:avLst>
            </a:prstGeom>
            <a:solidFill>
              <a:srgbClr val="214F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F74467C-68C8-45FA-A1B1-CD043E0F8009}"/>
                </a:ext>
              </a:extLst>
            </p:cNvPr>
            <p:cNvSpPr txBox="1"/>
            <p:nvPr/>
          </p:nvSpPr>
          <p:spPr>
            <a:xfrm>
              <a:off x="659128" y="3882315"/>
              <a:ext cx="1957587" cy="3200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750" dirty="0">
                  <a:solidFill>
                    <a:schemeClr val="bg1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НАУЧНЫЕ КЛУБЫ ПЕРВЫХ </a:t>
              </a:r>
            </a:p>
            <a:p>
              <a:pPr algn="ctr"/>
              <a:r>
                <a:rPr lang="ru-RU" sz="730" dirty="0">
                  <a:solidFill>
                    <a:schemeClr val="bg1"/>
                  </a:solidFill>
                  <a:latin typeface="Pervye Book" panose="020B0403040502020204" pitchFamily="34" charset="0"/>
                  <a:ea typeface="Pervye Book" panose="020B0403040502020204" pitchFamily="34" charset="0"/>
                </a:rPr>
                <a:t>Всероссийский проект Первые в науке 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0D4E46F-DCA7-484D-A0F4-6978639FFED2}"/>
                </a:ext>
              </a:extLst>
            </p:cNvPr>
            <p:cNvSpPr txBox="1"/>
            <p:nvPr/>
          </p:nvSpPr>
          <p:spPr>
            <a:xfrm>
              <a:off x="2751944" y="3778263"/>
              <a:ext cx="2214068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750" dirty="0">
                  <a:solidFill>
                    <a:schemeClr val="bg1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ФЕСТИВАЛЬ </a:t>
              </a:r>
            </a:p>
            <a:p>
              <a:pPr algn="ctr"/>
              <a:r>
                <a:rPr lang="ru-RU" sz="750" dirty="0">
                  <a:solidFill>
                    <a:schemeClr val="bg1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«РОССИЙСКАЯ ШКОЛЬНАЯ ВЕСНА»</a:t>
              </a:r>
            </a:p>
            <a:p>
              <a:pPr algn="ctr"/>
              <a:r>
                <a:rPr lang="ru-RU" sz="750" dirty="0">
                  <a:solidFill>
                    <a:schemeClr val="bg1"/>
                  </a:solidFill>
                  <a:latin typeface="Pervye Book" panose="020B0403040502020204" pitchFamily="34" charset="0"/>
                  <a:ea typeface="Pervye Book" panose="020B0403040502020204" pitchFamily="34" charset="0"/>
                </a:rPr>
                <a:t>Всероссийский проект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BAC280F-7C22-42D0-851E-62C63E6E554B}"/>
                </a:ext>
              </a:extLst>
            </p:cNvPr>
            <p:cNvSpPr txBox="1"/>
            <p:nvPr/>
          </p:nvSpPr>
          <p:spPr>
            <a:xfrm>
              <a:off x="5469982" y="3775647"/>
              <a:ext cx="1277914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750" dirty="0">
                  <a:solidFill>
                    <a:schemeClr val="bg1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МЕДИАЗАЧЕТ </a:t>
              </a:r>
            </a:p>
            <a:p>
              <a:pPr algn="ctr"/>
              <a:r>
                <a:rPr lang="ru-RU" sz="750" dirty="0">
                  <a:solidFill>
                    <a:schemeClr val="bg1"/>
                  </a:solidFill>
                  <a:latin typeface="Pervye Book" panose="020B0403040502020204" pitchFamily="34" charset="0"/>
                  <a:ea typeface="Pervye Book" panose="020B0403040502020204" pitchFamily="34" charset="0"/>
                </a:rPr>
                <a:t>Всероссийский проект </a:t>
              </a:r>
            </a:p>
            <a:p>
              <a:pPr algn="ctr"/>
              <a:r>
                <a:rPr lang="ru-RU" sz="750" dirty="0">
                  <a:solidFill>
                    <a:schemeClr val="bg1"/>
                  </a:solidFill>
                  <a:latin typeface="Pervye Book" panose="020B0403040502020204" pitchFamily="34" charset="0"/>
                  <a:ea typeface="Pervye Book" panose="020B0403040502020204" pitchFamily="34" charset="0"/>
                </a:rPr>
                <a:t>«МЕДИАПРИТЯЖЕНИЕ»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76C4E1E-1AA2-4913-9865-C81067908133}"/>
                </a:ext>
              </a:extLst>
            </p:cNvPr>
            <p:cNvSpPr txBox="1"/>
            <p:nvPr/>
          </p:nvSpPr>
          <p:spPr>
            <a:xfrm>
              <a:off x="7477482" y="3767021"/>
              <a:ext cx="1744388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750" dirty="0">
                  <a:solidFill>
                    <a:schemeClr val="bg1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ШКОЛЫ «БЕЗОПАСНОСТЬ </a:t>
              </a:r>
              <a:br>
                <a:rPr lang="ru-RU" sz="750" dirty="0">
                  <a:solidFill>
                    <a:schemeClr val="bg1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</a:br>
              <a:r>
                <a:rPr lang="ru-RU" sz="750" dirty="0">
                  <a:solidFill>
                    <a:schemeClr val="bg1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В ДВИЖЕНИИ»</a:t>
              </a:r>
            </a:p>
            <a:p>
              <a:pPr algn="ctr"/>
              <a:r>
                <a:rPr lang="ru-RU" sz="750" dirty="0">
                  <a:solidFill>
                    <a:schemeClr val="bg1"/>
                  </a:solidFill>
                  <a:latin typeface="Pervye Book" panose="020B0403040502020204" pitchFamily="34" charset="0"/>
                  <a:ea typeface="Pervye Book" panose="020B0403040502020204" pitchFamily="34" charset="0"/>
                </a:rPr>
                <a:t>Всероссийский проект </a:t>
              </a:r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148829B9-1008-4327-8CF3-41C55A732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72" b="16433"/>
            <a:stretch/>
          </p:blipFill>
          <p:spPr>
            <a:xfrm>
              <a:off x="7395328" y="2757860"/>
              <a:ext cx="1908696" cy="1017787"/>
            </a:xfrm>
            <a:prstGeom prst="roundRect">
              <a:avLst>
                <a:gd name="adj" fmla="val 3389"/>
              </a:avLst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7E614833-E1D6-4C94-8265-8F7D192B3C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93" b="14916"/>
            <a:stretch/>
          </p:blipFill>
          <p:spPr>
            <a:xfrm>
              <a:off x="5155543" y="2757860"/>
              <a:ext cx="1906270" cy="1013632"/>
            </a:xfrm>
            <a:prstGeom prst="roundRect">
              <a:avLst>
                <a:gd name="adj" fmla="val 5846"/>
              </a:avLst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7273D2C-9E11-4B5C-8EAA-3DD9406F96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7" b="6308"/>
            <a:stretch/>
          </p:blipFill>
          <p:spPr>
            <a:xfrm>
              <a:off x="2907057" y="2757860"/>
              <a:ext cx="1906270" cy="1009162"/>
            </a:xfrm>
            <a:prstGeom prst="roundRect">
              <a:avLst>
                <a:gd name="adj" fmla="val 5843"/>
              </a:avLst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10F76362-793A-4763-A053-65AA61F8B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52"/>
            <a:stretch/>
          </p:blipFill>
          <p:spPr>
            <a:xfrm>
              <a:off x="665049" y="2757860"/>
              <a:ext cx="1906269" cy="1043754"/>
            </a:xfrm>
            <a:prstGeom prst="roundRect">
              <a:avLst>
                <a:gd name="adj" fmla="val 3424"/>
              </a:avLst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BCA976B-9C9E-427D-BD5D-0F37C815433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" t="15360" b="5119"/>
          <a:stretch/>
        </p:blipFill>
        <p:spPr>
          <a:xfrm>
            <a:off x="2907057" y="4415507"/>
            <a:ext cx="1893543" cy="1029618"/>
          </a:xfrm>
          <a:prstGeom prst="roundRect">
            <a:avLst>
              <a:gd name="adj" fmla="val 5333"/>
            </a:avLst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D6CF0A5-91E2-43E3-8068-EE3776ABD654}"/>
              </a:ext>
            </a:extLst>
          </p:cNvPr>
          <p:cNvSpPr txBox="1"/>
          <p:nvPr/>
        </p:nvSpPr>
        <p:spPr>
          <a:xfrm>
            <a:off x="464721" y="516575"/>
            <a:ext cx="74505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ПРОЕКТЫ ДВИЖЕНИЯ ПЕРВЫХ</a:t>
            </a:r>
          </a:p>
        </p:txBody>
      </p: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D62F3A65-254F-4DD5-8DA2-CC983FD1C68B}"/>
              </a:ext>
            </a:extLst>
          </p:cNvPr>
          <p:cNvSpPr/>
          <p:nvPr/>
        </p:nvSpPr>
        <p:spPr>
          <a:xfrm>
            <a:off x="5048620" y="4561211"/>
            <a:ext cx="2107345" cy="1325614"/>
          </a:xfrm>
          <a:prstGeom prst="roundRect">
            <a:avLst>
              <a:gd name="adj" fmla="val 4872"/>
            </a:avLst>
          </a:prstGeom>
          <a:solidFill>
            <a:srgbClr val="214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765823F-144E-40D2-B412-E866FFB707EA}"/>
              </a:ext>
            </a:extLst>
          </p:cNvPr>
          <p:cNvSpPr txBox="1"/>
          <p:nvPr/>
        </p:nvSpPr>
        <p:spPr>
          <a:xfrm>
            <a:off x="5133011" y="5474634"/>
            <a:ext cx="1928722" cy="435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5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«ПОХОДЫ ПЕРВЫХ – БОЛЬШЕ, ЧЕМ ПУТЕШЕСТВИЕ »</a:t>
            </a:r>
          </a:p>
          <a:p>
            <a:pPr algn="ctr"/>
            <a:r>
              <a:rPr lang="ru-RU" sz="730" dirty="0">
                <a:solidFill>
                  <a:schemeClr val="bg1"/>
                </a:solidFill>
                <a:latin typeface="Pervye Book" panose="020B0403040502020204" pitchFamily="34" charset="0"/>
                <a:ea typeface="Pervye Book" panose="020B0403040502020204" pitchFamily="34" charset="0"/>
              </a:rPr>
              <a:t>Всероссийский проект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2FC9310-0526-49EE-8814-8715F494DA5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673" y="4410257"/>
            <a:ext cx="1904886" cy="1029618"/>
          </a:xfrm>
          <a:prstGeom prst="roundRect">
            <a:avLst>
              <a:gd name="adj" fmla="val 5333"/>
            </a:avLst>
          </a:prstGeom>
        </p:spPr>
      </p:pic>
    </p:spTree>
    <p:extLst>
      <p:ext uri="{BB962C8B-B14F-4D97-AF65-F5344CB8AC3E}">
        <p14:creationId xmlns:p14="http://schemas.microsoft.com/office/powerpoint/2010/main" val="3507666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4C5256A4-C508-4C13-8A9D-15A688D62E6A}"/>
              </a:ext>
            </a:extLst>
          </p:cNvPr>
          <p:cNvGrpSpPr/>
          <p:nvPr/>
        </p:nvGrpSpPr>
        <p:grpSpPr>
          <a:xfrm>
            <a:off x="555806" y="6121520"/>
            <a:ext cx="5787003" cy="396000"/>
            <a:chOff x="575056" y="6121520"/>
            <a:chExt cx="5787003" cy="39600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73538798-BF08-4B79-A52D-BDAFF9BDE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5056" y="6121520"/>
              <a:ext cx="1447304" cy="396000"/>
            </a:xfrm>
            <a:prstGeom prst="rect">
              <a:avLst/>
            </a:prstGeom>
          </p:spPr>
        </p:pic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3D94B10C-56AF-4D91-B847-C02DCBF5275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377440" y="6183436"/>
              <a:ext cx="0" cy="272168"/>
            </a:xfrm>
            <a:prstGeom prst="line">
              <a:avLst/>
            </a:prstGeom>
            <a:noFill/>
            <a:ln w="19050" cap="flat">
              <a:solidFill>
                <a:srgbClr val="89A3F0"/>
              </a:solidFill>
              <a:prstDash val="solid"/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</p:cxn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F8E46BA3-2589-431A-ADB5-4D32F69FB48A}"/>
                </a:ext>
              </a:extLst>
            </p:cNvPr>
            <p:cNvSpPr/>
            <p:nvPr/>
          </p:nvSpPr>
          <p:spPr>
            <a:xfrm>
              <a:off x="2597416" y="6150243"/>
              <a:ext cx="376464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ОБЩЕРОССИЙСКОЕ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 ОБЩЕСТВЕННО-ГОСУДАРСТВЕННОЕ </a:t>
              </a:r>
              <a:endParaRPr lang="en-US" sz="800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endParaRPr>
            </a:p>
            <a:p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ДВИЖЕНИЕ ДЕТЕЙ И МОЛОД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Ё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ЖИ «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ДВИЖЕНИЕ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 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ПЕРВЫХ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»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79AE19E-5B8D-4467-A507-D097B1FFC6C8}"/>
              </a:ext>
            </a:extLst>
          </p:cNvPr>
          <p:cNvSpPr txBox="1"/>
          <p:nvPr/>
        </p:nvSpPr>
        <p:spPr>
          <a:xfrm>
            <a:off x="464721" y="505509"/>
            <a:ext cx="105207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ПЕРЕЧЕНЬ МЕРОПРИЯТИЙ МЕСТНОГО ОТДЕЛЕНИЯ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CB2215-CA89-4E4C-AFFE-12AD6B1933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30" y="1538488"/>
            <a:ext cx="17092" cy="4320000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49BCE763-1593-FD34-4F34-AD4613DB0A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047870"/>
              </p:ext>
            </p:extLst>
          </p:nvPr>
        </p:nvGraphicFramePr>
        <p:xfrm>
          <a:off x="835610" y="1153407"/>
          <a:ext cx="10520780" cy="46520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12497">
                  <a:extLst>
                    <a:ext uri="{9D8B030D-6E8A-4147-A177-3AD203B41FA5}">
                      <a16:colId xmlns:a16="http://schemas.microsoft.com/office/drawing/2014/main" val="328257664"/>
                    </a:ext>
                  </a:extLst>
                </a:gridCol>
                <a:gridCol w="8008283">
                  <a:extLst>
                    <a:ext uri="{9D8B030D-6E8A-4147-A177-3AD203B41FA5}">
                      <a16:colId xmlns:a16="http://schemas.microsoft.com/office/drawing/2014/main" val="1748804427"/>
                    </a:ext>
                  </a:extLst>
                </a:gridCol>
              </a:tblGrid>
              <a:tr h="4934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Pervye Extended Bold" panose="020B0705040502020204" pitchFamily="34" charset="0"/>
                          <a:ea typeface="Pervye Extended Bold" panose="020B0705040502020204" pitchFamily="34" charset="0"/>
                          <a:cs typeface="Inter" panose="020B0604020202020204" charset="0"/>
                        </a:rPr>
                        <a:t>Сроки проведения</a:t>
                      </a:r>
                    </a:p>
                  </a:txBody>
                  <a:tcPr marL="18119" marR="181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Pervye Extended Bold" panose="020B0705040502020204" pitchFamily="34" charset="0"/>
                          <a:ea typeface="Pervye Extended Bold" panose="020B0705040502020204" pitchFamily="34" charset="0"/>
                          <a:cs typeface="Inter" panose="020B0604020202020204" charset="0"/>
                        </a:rPr>
                        <a:t>Проект</a:t>
                      </a:r>
                    </a:p>
                  </a:txBody>
                  <a:tcPr marL="18119" marR="18119" marT="0" marB="0" anchor="ctr"/>
                </a:tc>
                <a:extLst>
                  <a:ext uri="{0D108BD9-81ED-4DB2-BD59-A6C34878D82A}">
                    <a16:rowId xmlns:a16="http://schemas.microsoft.com/office/drawing/2014/main" val="1086115897"/>
                  </a:ext>
                </a:extLst>
              </a:tr>
              <a:tr h="2770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Inter" panose="020B0604020202020204" charset="0"/>
                          <a:ea typeface="Inter" panose="020B0604020202020204" charset="0"/>
                          <a:cs typeface="Inter" panose="020B0604020202020204" charset="0"/>
                        </a:rPr>
                        <a:t>сентябрь – декабрь 2025 г.</a:t>
                      </a:r>
                    </a:p>
                  </a:txBody>
                  <a:tcPr marL="18119" marR="181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Pervye Extended Bold" panose="020B0705040502020204" pitchFamily="34" charset="0"/>
                          <a:ea typeface="Pervye Extended Bold" panose="020B0705040502020204" pitchFamily="34" charset="0"/>
                          <a:cs typeface="Inter" panose="020B0604020202020204" charset="0"/>
                        </a:rPr>
                        <a:t>Всероссийский проект «Наука Первых» </a:t>
                      </a:r>
                    </a:p>
                  </a:txBody>
                  <a:tcPr marL="18119" marR="18119" marT="0" marB="0" anchor="ctr"/>
                </a:tc>
                <a:extLst>
                  <a:ext uri="{0D108BD9-81ED-4DB2-BD59-A6C34878D82A}">
                    <a16:rowId xmlns:a16="http://schemas.microsoft.com/office/drawing/2014/main" val="692190436"/>
                  </a:ext>
                </a:extLst>
              </a:tr>
              <a:tr h="2770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Inter" panose="020B0604020202020204" charset="0"/>
                          <a:ea typeface="Inter" panose="020B0604020202020204" charset="0"/>
                          <a:cs typeface="Inter" panose="020B0604020202020204" charset="0"/>
                        </a:rPr>
                        <a:t>сентябрь – декабрь 2025 г. </a:t>
                      </a:r>
                    </a:p>
                  </a:txBody>
                  <a:tcPr marL="18119" marR="181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Pervye Extended Bold" panose="020B0705040502020204" pitchFamily="34" charset="0"/>
                          <a:ea typeface="Pervye Extended Bold" panose="020B0705040502020204" pitchFamily="34" charset="0"/>
                          <a:cs typeface="Inter" panose="020B0604020202020204" charset="0"/>
                        </a:rPr>
                        <a:t>Всероссийский проект «</a:t>
                      </a:r>
                      <a:r>
                        <a:rPr lang="ru-RU" sz="1400" dirty="0" err="1">
                          <a:effectLst/>
                          <a:latin typeface="Pervye Extended Bold" panose="020B0705040502020204" pitchFamily="34" charset="0"/>
                          <a:ea typeface="Pervye Extended Bold" panose="020B0705040502020204" pitchFamily="34" charset="0"/>
                          <a:cs typeface="Inter" panose="020B0604020202020204" charset="0"/>
                        </a:rPr>
                        <a:t>Профэкспедиции</a:t>
                      </a:r>
                      <a:r>
                        <a:rPr lang="ru-RU" sz="1400" dirty="0">
                          <a:effectLst/>
                          <a:latin typeface="Pervye Extended Bold" panose="020B0705040502020204" pitchFamily="34" charset="0"/>
                          <a:ea typeface="Pervye Extended Bold" panose="020B0705040502020204" pitchFamily="34" charset="0"/>
                          <a:cs typeface="Inter" panose="020B0604020202020204" charset="0"/>
                        </a:rPr>
                        <a:t>» </a:t>
                      </a:r>
                    </a:p>
                  </a:txBody>
                  <a:tcPr marL="18119" marR="18119" marT="0" marB="0" anchor="ctr"/>
                </a:tc>
                <a:extLst>
                  <a:ext uri="{0D108BD9-81ED-4DB2-BD59-A6C34878D82A}">
                    <a16:rowId xmlns:a16="http://schemas.microsoft.com/office/drawing/2014/main" val="3401740509"/>
                  </a:ext>
                </a:extLst>
              </a:tr>
              <a:tr h="5419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Inter" panose="020B0604020202020204" charset="0"/>
                          <a:ea typeface="Inter" panose="020B0604020202020204" charset="0"/>
                          <a:cs typeface="Inter" panose="020B0604020202020204" charset="0"/>
                        </a:rPr>
                        <a:t>15 октября 2025 г.</a:t>
                      </a:r>
                    </a:p>
                  </a:txBody>
                  <a:tcPr marL="18119" marR="181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Pervye Extended Bold" panose="020B0705040502020204" pitchFamily="34" charset="0"/>
                          <a:ea typeface="Pervye Extended Bold" panose="020B0705040502020204" pitchFamily="34" charset="0"/>
                          <a:cs typeface="Inter" panose="020B0604020202020204" charset="0"/>
                        </a:rPr>
                        <a:t>Экологическая ролевая игра «Зеленый маршрут: найди </a:t>
                      </a:r>
                      <a:r>
                        <a:rPr lang="ru-RU" sz="1400" dirty="0" err="1">
                          <a:effectLst/>
                          <a:latin typeface="Pervye Extended Bold" panose="020B0705040502020204" pitchFamily="34" charset="0"/>
                          <a:ea typeface="Pervye Extended Bold" panose="020B0705040502020204" pitchFamily="34" charset="0"/>
                          <a:cs typeface="Inter" panose="020B0604020202020204" charset="0"/>
                        </a:rPr>
                        <a:t>ЭкоЛогичные</a:t>
                      </a:r>
                      <a:r>
                        <a:rPr lang="ru-RU" sz="1400" dirty="0">
                          <a:effectLst/>
                          <a:latin typeface="Pervye Extended Bold" panose="020B0705040502020204" pitchFamily="34" charset="0"/>
                          <a:ea typeface="Pervye Extended Bold" panose="020B0705040502020204" pitchFamily="34" charset="0"/>
                          <a:cs typeface="Inter" panose="020B0604020202020204" charset="0"/>
                        </a:rPr>
                        <a:t> пути» </a:t>
                      </a:r>
                    </a:p>
                  </a:txBody>
                  <a:tcPr marL="18119" marR="18119" marT="0" marB="0"/>
                </a:tc>
                <a:extLst>
                  <a:ext uri="{0D108BD9-81ED-4DB2-BD59-A6C34878D82A}">
                    <a16:rowId xmlns:a16="http://schemas.microsoft.com/office/drawing/2014/main" val="3137121704"/>
                  </a:ext>
                </a:extLst>
              </a:tr>
              <a:tr h="2770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Inter" panose="020B0604020202020204" charset="0"/>
                          <a:ea typeface="Inter" panose="020B0604020202020204" charset="0"/>
                          <a:cs typeface="Inter" panose="020B0604020202020204" charset="0"/>
                        </a:rPr>
                        <a:t>21 октября 2025 г.</a:t>
                      </a:r>
                    </a:p>
                  </a:txBody>
                  <a:tcPr marL="18119" marR="181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Pervye Extended Bold" panose="020B0705040502020204" pitchFamily="34" charset="0"/>
                          <a:ea typeface="Pervye Extended Bold" panose="020B0705040502020204" pitchFamily="34" charset="0"/>
                          <a:cs typeface="Inter" panose="020B0604020202020204" charset="0"/>
                        </a:rPr>
                        <a:t>Медиа лаборатория «В объективе»</a:t>
                      </a:r>
                    </a:p>
                  </a:txBody>
                  <a:tcPr marL="18119" marR="18119" marT="0" marB="0"/>
                </a:tc>
                <a:extLst>
                  <a:ext uri="{0D108BD9-81ED-4DB2-BD59-A6C34878D82A}">
                    <a16:rowId xmlns:a16="http://schemas.microsoft.com/office/drawing/2014/main" val="3535109730"/>
                  </a:ext>
                </a:extLst>
              </a:tr>
              <a:tr h="2770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Inter" panose="020B0604020202020204" charset="0"/>
                          <a:ea typeface="Inter" panose="020B0604020202020204" charset="0"/>
                          <a:cs typeface="Inter" panose="020B0604020202020204" charset="0"/>
                        </a:rPr>
                        <a:t>27 ноября 2025 г.</a:t>
                      </a:r>
                    </a:p>
                  </a:txBody>
                  <a:tcPr marL="18119" marR="181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Pervye Extended Bold" panose="020B0705040502020204" pitchFamily="34" charset="0"/>
                          <a:ea typeface="Pervye Extended Bold" panose="020B0705040502020204" pitchFamily="34" charset="0"/>
                          <a:cs typeface="Inter" panose="020B0604020202020204" charset="0"/>
                        </a:rPr>
                        <a:t>Обучающий семинар «Феномен успеха»</a:t>
                      </a:r>
                    </a:p>
                  </a:txBody>
                  <a:tcPr marL="18119" marR="18119" marT="0" marB="0"/>
                </a:tc>
                <a:extLst>
                  <a:ext uri="{0D108BD9-81ED-4DB2-BD59-A6C34878D82A}">
                    <a16:rowId xmlns:a16="http://schemas.microsoft.com/office/drawing/2014/main" val="2496227900"/>
                  </a:ext>
                </a:extLst>
              </a:tr>
              <a:tr h="5670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Inter" panose="020B0604020202020204" charset="0"/>
                          <a:ea typeface="Inter" panose="020B0604020202020204" charset="0"/>
                          <a:cs typeface="Inter" panose="020B0604020202020204" charset="0"/>
                        </a:rPr>
                        <a:t>декабрь 2025 г.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Inter" panose="020B0604020202020204" charset="0"/>
                          <a:ea typeface="Inter" panose="020B0604020202020204" charset="0"/>
                          <a:cs typeface="Inter" panose="020B0604020202020204" charset="0"/>
                        </a:rPr>
                        <a:t>май 2026 г.</a:t>
                      </a:r>
                    </a:p>
                  </a:txBody>
                  <a:tcPr marL="18119" marR="181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Pervye Extended Bold" panose="020B0705040502020204" pitchFamily="34" charset="0"/>
                          <a:ea typeface="Pervye Extended Bold" panose="020B0705040502020204" pitchFamily="34" charset="0"/>
                          <a:cs typeface="Inter" panose="020B0604020202020204" charset="0"/>
                        </a:rPr>
                        <a:t>Фестиваль Первых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Pervye Extended Bold" panose="020B0705040502020204" pitchFamily="34" charset="0"/>
                          <a:ea typeface="Pervye Extended Bold" panose="020B0705040502020204" pitchFamily="34" charset="0"/>
                          <a:cs typeface="Inter" panose="020B0604020202020204" charset="0"/>
                        </a:rPr>
                        <a:t>Новокузнецкого городского округа</a:t>
                      </a:r>
                    </a:p>
                  </a:txBody>
                  <a:tcPr marL="18119" marR="18119" marT="0" marB="0" anchor="ctr"/>
                </a:tc>
                <a:extLst>
                  <a:ext uri="{0D108BD9-81ED-4DB2-BD59-A6C34878D82A}">
                    <a16:rowId xmlns:a16="http://schemas.microsoft.com/office/drawing/2014/main" val="1209830312"/>
                  </a:ext>
                </a:extLst>
              </a:tr>
              <a:tr h="2770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Inter" panose="020B0604020202020204" charset="0"/>
                          <a:ea typeface="Inter" panose="020B0604020202020204" charset="0"/>
                          <a:cs typeface="Inter" panose="020B0604020202020204" charset="0"/>
                        </a:rPr>
                        <a:t>январь 2026 г.</a:t>
                      </a:r>
                    </a:p>
                  </a:txBody>
                  <a:tcPr marL="18119" marR="181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Pervye Extended Bold" panose="020B0705040502020204" pitchFamily="34" charset="0"/>
                          <a:ea typeface="Pervye Extended Bold" panose="020B0705040502020204" pitchFamily="34" charset="0"/>
                          <a:cs typeface="Inter" panose="020B0604020202020204" charset="0"/>
                        </a:rPr>
                        <a:t>Проектный интенсив «Гранты Первых»</a:t>
                      </a:r>
                    </a:p>
                  </a:txBody>
                  <a:tcPr marL="18119" marR="18119" marT="0" marB="0" anchor="ctr"/>
                </a:tc>
                <a:extLst>
                  <a:ext uri="{0D108BD9-81ED-4DB2-BD59-A6C34878D82A}">
                    <a16:rowId xmlns:a16="http://schemas.microsoft.com/office/drawing/2014/main" val="4246287583"/>
                  </a:ext>
                </a:extLst>
              </a:tr>
              <a:tr h="5419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Inter" panose="020B0604020202020204" charset="0"/>
                          <a:ea typeface="Inter" panose="020B0604020202020204" charset="0"/>
                          <a:cs typeface="Inter" panose="020B0604020202020204" charset="0"/>
                        </a:rPr>
                        <a:t>апрель-май 2026 г.</a:t>
                      </a:r>
                    </a:p>
                  </a:txBody>
                  <a:tcPr marL="18119" marR="181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Pervye Extended Bold" panose="020B0705040502020204" pitchFamily="34" charset="0"/>
                          <a:ea typeface="Pervye Extended Bold" panose="020B0705040502020204" pitchFamily="34" charset="0"/>
                          <a:cs typeface="Inter" panose="020B0604020202020204" charset="0"/>
                        </a:rPr>
                        <a:t>Муниципальный этап Всероссийского проекта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Pervye Extended Bold" panose="020B0705040502020204" pitchFamily="34" charset="0"/>
                          <a:ea typeface="Pervye Extended Bold" panose="020B0705040502020204" pitchFamily="34" charset="0"/>
                          <a:cs typeface="Inter" panose="020B0604020202020204" charset="0"/>
                        </a:rPr>
                        <a:t>«Вызов Первых»</a:t>
                      </a:r>
                    </a:p>
                  </a:txBody>
                  <a:tcPr marL="18119" marR="18119" marT="0" marB="0" anchor="ctr"/>
                </a:tc>
                <a:extLst>
                  <a:ext uri="{0D108BD9-81ED-4DB2-BD59-A6C34878D82A}">
                    <a16:rowId xmlns:a16="http://schemas.microsoft.com/office/drawing/2014/main" val="3008825072"/>
                  </a:ext>
                </a:extLst>
              </a:tr>
              <a:tr h="5611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Inter" panose="020B0604020202020204" charset="0"/>
                          <a:ea typeface="Inter" panose="020B0604020202020204" charset="0"/>
                          <a:cs typeface="Inter" panose="020B0604020202020204" charset="0"/>
                        </a:rPr>
                        <a:t>февраль-март 2026 г.</a:t>
                      </a:r>
                    </a:p>
                  </a:txBody>
                  <a:tcPr marL="18119" marR="181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Pervye Extended Bold" panose="020B0705040502020204" pitchFamily="34" charset="0"/>
                          <a:ea typeface="Pervye Extended Bold" panose="020B0705040502020204" pitchFamily="34" charset="0"/>
                          <a:cs typeface="Inter" panose="020B0604020202020204" charset="0"/>
                        </a:rPr>
                        <a:t>Отборочные и муниципальный этапы Всероссийской военно-патриотической игры «Зарница 2.0»</a:t>
                      </a:r>
                    </a:p>
                  </a:txBody>
                  <a:tcPr marL="18119" marR="18119" marT="0" marB="0" anchor="ctr"/>
                </a:tc>
                <a:extLst>
                  <a:ext uri="{0D108BD9-81ED-4DB2-BD59-A6C34878D82A}">
                    <a16:rowId xmlns:a16="http://schemas.microsoft.com/office/drawing/2014/main" val="2941045637"/>
                  </a:ext>
                </a:extLst>
              </a:tr>
              <a:tr h="5611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Inter" panose="020B0604020202020204" charset="0"/>
                          <a:ea typeface="Inter" panose="020B0604020202020204" charset="0"/>
                          <a:cs typeface="Inter" panose="020B0604020202020204" charset="0"/>
                        </a:rPr>
                        <a:t> март 2026 г.</a:t>
                      </a:r>
                    </a:p>
                  </a:txBody>
                  <a:tcPr marL="18119" marR="181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Pervye Extended Bold" panose="020B0705040502020204" pitchFamily="34" charset="0"/>
                          <a:ea typeface="Pervye Extended Bold" panose="020B0705040502020204" pitchFamily="34" charset="0"/>
                          <a:cs typeface="Inter" panose="020B0604020202020204" charset="0"/>
                        </a:rPr>
                        <a:t>Кейс-чемпионат «Перемены начинаются с нас»</a:t>
                      </a:r>
                    </a:p>
                  </a:txBody>
                  <a:tcPr marL="18119" marR="18119" marT="0" marB="0" anchor="ctr"/>
                </a:tc>
                <a:extLst>
                  <a:ext uri="{0D108BD9-81ED-4DB2-BD59-A6C34878D82A}">
                    <a16:rowId xmlns:a16="http://schemas.microsoft.com/office/drawing/2014/main" val="1572754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7943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4C5256A4-C508-4C13-8A9D-15A688D62E6A}"/>
              </a:ext>
            </a:extLst>
          </p:cNvPr>
          <p:cNvGrpSpPr/>
          <p:nvPr/>
        </p:nvGrpSpPr>
        <p:grpSpPr>
          <a:xfrm>
            <a:off x="555806" y="6121520"/>
            <a:ext cx="5787003" cy="396000"/>
            <a:chOff x="575056" y="6121520"/>
            <a:chExt cx="5787003" cy="39600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73538798-BF08-4B79-A52D-BDAFF9BDE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5056" y="6121520"/>
              <a:ext cx="1447304" cy="396000"/>
            </a:xfrm>
            <a:prstGeom prst="rect">
              <a:avLst/>
            </a:prstGeom>
          </p:spPr>
        </p:pic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3D94B10C-56AF-4D91-B847-C02DCBF5275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377440" y="6183436"/>
              <a:ext cx="0" cy="272168"/>
            </a:xfrm>
            <a:prstGeom prst="line">
              <a:avLst/>
            </a:prstGeom>
            <a:noFill/>
            <a:ln w="19050" cap="flat">
              <a:solidFill>
                <a:srgbClr val="89A3F0"/>
              </a:solidFill>
              <a:prstDash val="solid"/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</p:cxn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F8E46BA3-2589-431A-ADB5-4D32F69FB48A}"/>
                </a:ext>
              </a:extLst>
            </p:cNvPr>
            <p:cNvSpPr/>
            <p:nvPr/>
          </p:nvSpPr>
          <p:spPr>
            <a:xfrm>
              <a:off x="2597416" y="6150243"/>
              <a:ext cx="376464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ОБЩЕРОССИЙСКОЕ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 ОБЩЕСТВЕННО-ГОСУДАРСТВЕННОЕ </a:t>
              </a:r>
              <a:endParaRPr lang="en-US" sz="800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endParaRPr>
            </a:p>
            <a:p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ДВИЖЕНИЕ ДЕТЕЙ И МОЛОД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Ё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ЖИ «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ДВИЖЕНИЕ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 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ПЕРВЫХ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»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79AE19E-5B8D-4467-A507-D097B1FFC6C8}"/>
              </a:ext>
            </a:extLst>
          </p:cNvPr>
          <p:cNvSpPr txBox="1"/>
          <p:nvPr/>
        </p:nvSpPr>
        <p:spPr>
          <a:xfrm>
            <a:off x="464721" y="505509"/>
            <a:ext cx="105207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ПЕРЕЧЕНЬ МЕРОПРИЯТИЙ МЕСТНОГО ОТДЕЛЕНИЯ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CB2215-CA89-4E4C-AFFE-12AD6B1933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30" y="1538488"/>
            <a:ext cx="17092" cy="4320000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49BCE763-1593-FD34-4F34-AD4613DB0A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1425626"/>
              </p:ext>
            </p:extLst>
          </p:nvPr>
        </p:nvGraphicFramePr>
        <p:xfrm>
          <a:off x="903055" y="1131302"/>
          <a:ext cx="10948285" cy="45580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65651">
                  <a:extLst>
                    <a:ext uri="{9D8B030D-6E8A-4147-A177-3AD203B41FA5}">
                      <a16:colId xmlns:a16="http://schemas.microsoft.com/office/drawing/2014/main" val="328257664"/>
                    </a:ext>
                  </a:extLst>
                </a:gridCol>
                <a:gridCol w="8982634">
                  <a:extLst>
                    <a:ext uri="{9D8B030D-6E8A-4147-A177-3AD203B41FA5}">
                      <a16:colId xmlns:a16="http://schemas.microsoft.com/office/drawing/2014/main" val="1748804427"/>
                    </a:ext>
                  </a:extLst>
                </a:gridCol>
              </a:tblGrid>
              <a:tr h="5260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Pervye Extended Bold" panose="020B0705040502020204" pitchFamily="34" charset="0"/>
                          <a:ea typeface="Pervye Extended Bold" panose="020B0705040502020204" pitchFamily="34" charset="0"/>
                          <a:cs typeface="Inter" panose="020B0604020202020204" charset="0"/>
                        </a:rPr>
                        <a:t>Сроки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Pervye Extended Bold" panose="020B0705040502020204" pitchFamily="34" charset="0"/>
                          <a:ea typeface="Pervye Extended Bold" panose="020B0705040502020204" pitchFamily="34" charset="0"/>
                          <a:cs typeface="Inter" panose="020B0604020202020204" charset="0"/>
                        </a:rPr>
                        <a:t>проведения</a:t>
                      </a:r>
                    </a:p>
                  </a:txBody>
                  <a:tcPr marL="18119" marR="181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Pervye Extended Bold" panose="020B0705040502020204" pitchFamily="34" charset="0"/>
                          <a:ea typeface="Pervye Extended Bold" panose="020B0705040502020204" pitchFamily="34" charset="0"/>
                          <a:cs typeface="Inter" panose="020B0604020202020204" charset="0"/>
                        </a:rPr>
                        <a:t>Проект</a:t>
                      </a:r>
                    </a:p>
                  </a:txBody>
                  <a:tcPr marL="18119" marR="18119" marT="0" marB="0" anchor="ctr"/>
                </a:tc>
                <a:extLst>
                  <a:ext uri="{0D108BD9-81ED-4DB2-BD59-A6C34878D82A}">
                    <a16:rowId xmlns:a16="http://schemas.microsoft.com/office/drawing/2014/main" val="1086115897"/>
                  </a:ext>
                </a:extLst>
              </a:tr>
              <a:tr h="576000">
                <a:tc row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 течение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2025 – 2026 г.</a:t>
                      </a:r>
                    </a:p>
                  </a:txBody>
                  <a:tcPr marL="18119" marR="18119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Pervye Extended Bold" panose="020B0705040502020204" pitchFamily="34" charset="0"/>
                          <a:ea typeface="Pervye Extended Bold" panose="020B0705040502020204" pitchFamily="34" charset="0"/>
                          <a:cs typeface="Inter" panose="020B0604020202020204" charset="0"/>
                        </a:rPr>
                        <a:t>Заседания Совета Первых Новокузнецкого городского округа </a:t>
                      </a:r>
                    </a:p>
                  </a:txBody>
                  <a:tcPr marL="18119" marR="18119" marT="0" marB="0" anchor="ctr"/>
                </a:tc>
                <a:extLst>
                  <a:ext uri="{0D108BD9-81ED-4DB2-BD59-A6C34878D82A}">
                    <a16:rowId xmlns:a16="http://schemas.microsoft.com/office/drawing/2014/main" val="2907901044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8119" marR="181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Pervye Extended Bold" panose="020B0705040502020204" pitchFamily="34" charset="0"/>
                          <a:ea typeface="Pervye Extended Bold" panose="020B0705040502020204" pitchFamily="34" charset="0"/>
                          <a:cs typeface="Inter" panose="020B0604020202020204" charset="0"/>
                        </a:rPr>
                        <a:t>Торжественное вручение паспортов в рамках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Pervye Extended Bold" panose="020B0705040502020204" pitchFamily="34" charset="0"/>
                          <a:ea typeface="Pervye Extended Bold" panose="020B0705040502020204" pitchFamily="34" charset="0"/>
                          <a:cs typeface="Inter" panose="020B0604020202020204" charset="0"/>
                        </a:rPr>
                        <a:t>Всероссийской программы «Мы – граждане России!»</a:t>
                      </a:r>
                    </a:p>
                  </a:txBody>
                  <a:tcPr marL="18119" marR="18119" marT="0" marB="0" anchor="ctr"/>
                </a:tc>
                <a:extLst>
                  <a:ext uri="{0D108BD9-81ED-4DB2-BD59-A6C34878D82A}">
                    <a16:rowId xmlns:a16="http://schemas.microsoft.com/office/drawing/2014/main" val="1558435285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Inter" panose="020B0604020202020204" charset="0"/>
                        <a:ea typeface="Inter" panose="020B0604020202020204" charset="0"/>
                        <a:cs typeface="Inter" panose="020B0604020202020204" charset="0"/>
                      </a:endParaRPr>
                    </a:p>
                  </a:txBody>
                  <a:tcPr marL="18119" marR="18119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Pervye Extended Bold" panose="020B0705040502020204" pitchFamily="34" charset="0"/>
                          <a:ea typeface="Pervye Extended Bold" panose="020B0705040502020204" pitchFamily="34" charset="0"/>
                          <a:cs typeface="Inter" panose="020B0604020202020204" charset="0"/>
                        </a:rPr>
                        <a:t>Уборка памятных мест в рамках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Pervye Extended Bold" panose="020B0705040502020204" pitchFamily="34" charset="0"/>
                          <a:ea typeface="Pervye Extended Bold" panose="020B0705040502020204" pitchFamily="34" charset="0"/>
                          <a:cs typeface="Inter" panose="020B0604020202020204" charset="0"/>
                        </a:rPr>
                        <a:t>Всероссийского проекта «Хранители истории»</a:t>
                      </a:r>
                    </a:p>
                  </a:txBody>
                  <a:tcPr marL="18119" marR="18119" marT="0" marB="0" anchor="ctr"/>
                </a:tc>
                <a:extLst>
                  <a:ext uri="{0D108BD9-81ED-4DB2-BD59-A6C34878D82A}">
                    <a16:rowId xmlns:a16="http://schemas.microsoft.com/office/drawing/2014/main" val="807801931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Inter" panose="020B0604020202020204" charset="0"/>
                        <a:ea typeface="Inter" panose="020B0604020202020204" charset="0"/>
                        <a:cs typeface="Inter" panose="020B0604020202020204" charset="0"/>
                      </a:endParaRPr>
                    </a:p>
                  </a:txBody>
                  <a:tcPr marL="18119" marR="181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Pervye Extended Bold" panose="020B0705040502020204" pitchFamily="34" charset="0"/>
                          <a:ea typeface="Pervye Extended Bold" panose="020B0705040502020204" pitchFamily="34" charset="0"/>
                          <a:cs typeface="Inter" panose="020B0604020202020204" charset="0"/>
                        </a:rPr>
                        <a:t>Комплекс мероприятий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Pervye Extended Bold" panose="020B0705040502020204" pitchFamily="34" charset="0"/>
                          <a:ea typeface="Pervye Extended Bold" panose="020B0705040502020204" pitchFamily="34" charset="0"/>
                          <a:cs typeface="Inter" panose="020B0604020202020204" charset="0"/>
                        </a:rPr>
                        <a:t>в рамках направления «Экология и охрана природы»</a:t>
                      </a:r>
                    </a:p>
                  </a:txBody>
                  <a:tcPr marL="18119" marR="18119" marT="0" marB="0" anchor="ctr"/>
                </a:tc>
                <a:extLst>
                  <a:ext uri="{0D108BD9-81ED-4DB2-BD59-A6C34878D82A}">
                    <a16:rowId xmlns:a16="http://schemas.microsoft.com/office/drawing/2014/main" val="3441941448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Inter" panose="020B0604020202020204" charset="0"/>
                        <a:ea typeface="Inter" panose="020B0604020202020204" charset="0"/>
                        <a:cs typeface="Inter" panose="020B0604020202020204" charset="0"/>
                      </a:endParaRPr>
                    </a:p>
                  </a:txBody>
                  <a:tcPr marL="18119" marR="181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Pervye Extended Bold" panose="020B0705040502020204" pitchFamily="34" charset="0"/>
                          <a:ea typeface="Pervye Extended Bold" panose="020B0705040502020204" pitchFamily="34" charset="0"/>
                          <a:cs typeface="Inter" panose="020B0604020202020204" charset="0"/>
                        </a:rPr>
                        <a:t>Комплекс мероприятий для детей,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Pervye Extended Bold" panose="020B0705040502020204" pitchFamily="34" charset="0"/>
                          <a:ea typeface="Pervye Extended Bold" panose="020B0705040502020204" pitchFamily="34" charset="0"/>
                          <a:cs typeface="Inter" panose="020B0604020202020204" charset="0"/>
                        </a:rPr>
                        <a:t>стоящих на разных профилактических учётах</a:t>
                      </a:r>
                    </a:p>
                  </a:txBody>
                  <a:tcPr marL="18119" marR="18119" marT="0" marB="0" anchor="ctr"/>
                </a:tc>
                <a:extLst>
                  <a:ext uri="{0D108BD9-81ED-4DB2-BD59-A6C34878D82A}">
                    <a16:rowId xmlns:a16="http://schemas.microsoft.com/office/drawing/2014/main" val="2774594791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Inter" panose="020B0604020202020204" charset="0"/>
                        <a:ea typeface="Inter" panose="020B0604020202020204" charset="0"/>
                        <a:cs typeface="Inter" panose="020B0604020202020204" charset="0"/>
                      </a:endParaRPr>
                    </a:p>
                  </a:txBody>
                  <a:tcPr marL="18119" marR="181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Pervye Extended Bold" panose="020B0705040502020204" pitchFamily="34" charset="0"/>
                          <a:ea typeface="Pervye Extended Bold" panose="020B0705040502020204" pitchFamily="34" charset="0"/>
                          <a:cs typeface="Inter" panose="020B0604020202020204" charset="0"/>
                        </a:rPr>
                        <a:t>Игра «Без обид»</a:t>
                      </a:r>
                    </a:p>
                  </a:txBody>
                  <a:tcPr marL="18119" marR="18119" marT="0" marB="0" anchor="ctr"/>
                </a:tc>
                <a:extLst>
                  <a:ext uri="{0D108BD9-81ED-4DB2-BD59-A6C34878D82A}">
                    <a16:rowId xmlns:a16="http://schemas.microsoft.com/office/drawing/2014/main" val="3458899427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Inter" panose="020B0604020202020204" charset="0"/>
                        <a:ea typeface="Inter" panose="020B0604020202020204" charset="0"/>
                        <a:cs typeface="Inter" panose="020B0604020202020204" charset="0"/>
                      </a:endParaRPr>
                    </a:p>
                  </a:txBody>
                  <a:tcPr marL="18119" marR="181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Pervye Extended Bold" panose="020B0705040502020204" pitchFamily="34" charset="0"/>
                          <a:ea typeface="Pervye Extended Bold" panose="020B0705040502020204" pitchFamily="34" charset="0"/>
                          <a:cs typeface="Inter" panose="020B0604020202020204" charset="0"/>
                        </a:rPr>
                        <a:t>Игра «Как стать профессором?»</a:t>
                      </a:r>
                    </a:p>
                  </a:txBody>
                  <a:tcPr marL="18119" marR="18119" marT="0" marB="0" anchor="ctr"/>
                </a:tc>
                <a:extLst>
                  <a:ext uri="{0D108BD9-81ED-4DB2-BD59-A6C34878D82A}">
                    <a16:rowId xmlns:a16="http://schemas.microsoft.com/office/drawing/2014/main" val="4979456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9961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5EC2A7F2-B606-42D6-94F8-654C6382343A}"/>
              </a:ext>
            </a:extLst>
          </p:cNvPr>
          <p:cNvSpPr/>
          <p:nvPr/>
        </p:nvSpPr>
        <p:spPr>
          <a:xfrm rot="10800000">
            <a:off x="710089" y="1538487"/>
            <a:ext cx="7417190" cy="4058589"/>
          </a:xfrm>
          <a:prstGeom prst="roundRect">
            <a:avLst>
              <a:gd name="adj" fmla="val 2652"/>
            </a:avLst>
          </a:prstGeom>
          <a:gradFill flip="none" rotWithShape="1">
            <a:gsLst>
              <a:gs pos="5000">
                <a:srgbClr val="214FE2"/>
              </a:gs>
              <a:gs pos="100000">
                <a:srgbClr val="6D90FF"/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4C5256A4-C508-4C13-8A9D-15A688D62E6A}"/>
              </a:ext>
            </a:extLst>
          </p:cNvPr>
          <p:cNvGrpSpPr/>
          <p:nvPr/>
        </p:nvGrpSpPr>
        <p:grpSpPr>
          <a:xfrm>
            <a:off x="555806" y="6121520"/>
            <a:ext cx="5787003" cy="396000"/>
            <a:chOff x="575056" y="6121520"/>
            <a:chExt cx="5787003" cy="39600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73538798-BF08-4B79-A52D-BDAFF9BDE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5056" y="6121520"/>
              <a:ext cx="1447304" cy="396000"/>
            </a:xfrm>
            <a:prstGeom prst="rect">
              <a:avLst/>
            </a:prstGeom>
          </p:spPr>
        </p:pic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3D94B10C-56AF-4D91-B847-C02DCBF5275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377440" y="6183436"/>
              <a:ext cx="0" cy="272168"/>
            </a:xfrm>
            <a:prstGeom prst="line">
              <a:avLst/>
            </a:prstGeom>
            <a:noFill/>
            <a:ln w="19050" cap="flat">
              <a:solidFill>
                <a:srgbClr val="89A3F0"/>
              </a:solidFill>
              <a:prstDash val="solid"/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</p:cxn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F8E46BA3-2589-431A-ADB5-4D32F69FB48A}"/>
                </a:ext>
              </a:extLst>
            </p:cNvPr>
            <p:cNvSpPr/>
            <p:nvPr/>
          </p:nvSpPr>
          <p:spPr>
            <a:xfrm>
              <a:off x="2597416" y="6150243"/>
              <a:ext cx="376464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ОБЩЕРОССИЙСКОЕ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 ОБЩЕСТВЕННО-ГОСУДАРСТВЕННОЕ </a:t>
              </a:r>
              <a:endParaRPr lang="en-US" sz="800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endParaRPr>
            </a:p>
            <a:p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ДВИЖЕНИЕ ДЕТЕЙ И МОЛОД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Ё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ЖИ «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ДВИЖЕНИЕ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 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ПЕРВЫХ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»</a:t>
              </a:r>
            </a:p>
          </p:txBody>
        </p:sp>
      </p:grp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825005C4-A0D6-422B-91EA-15EA66E718C9}"/>
              </a:ext>
            </a:extLst>
          </p:cNvPr>
          <p:cNvSpPr/>
          <p:nvPr/>
        </p:nvSpPr>
        <p:spPr bwMode="auto">
          <a:xfrm>
            <a:off x="827009" y="1639556"/>
            <a:ext cx="7185837" cy="3851251"/>
          </a:xfrm>
          <a:prstGeom prst="roundRect">
            <a:avLst>
              <a:gd name="adj" fmla="val 2407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vye Extended Bold"/>
              <a:ea typeface="Pervye Book" panose="020B0403040502020204" pitchFamily="34" charset="0"/>
              <a:cs typeface="Arial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E3E3FC6-DEAF-4F95-8C79-799404060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712859" flipH="1">
            <a:off x="7598458" y="996641"/>
            <a:ext cx="273023" cy="892057"/>
          </a:xfrm>
          <a:prstGeom prst="rect">
            <a:avLst/>
          </a:prstGeom>
        </p:spPr>
      </p:pic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11E79566-36BB-4B91-A333-97CDD53112A4}"/>
              </a:ext>
            </a:extLst>
          </p:cNvPr>
          <p:cNvSpPr/>
          <p:nvPr/>
        </p:nvSpPr>
        <p:spPr>
          <a:xfrm>
            <a:off x="972353" y="2459504"/>
            <a:ext cx="69338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«Движение Первых» – это возможность для </a:t>
            </a:r>
            <a:r>
              <a:rPr lang="ru-RU" sz="2400" dirty="0">
                <a:solidFill>
                  <a:srgbClr val="00000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каждого. </a:t>
            </a:r>
            <a:r>
              <a:rPr lang="ru-RU" sz="24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Мы не просто регистрируем, мы открываем новые двери и даём шанс стать частью большого и значимого дела.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91D2779-A601-4805-A255-BBEBEF0BBA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8"/>
          <a:stretch/>
        </p:blipFill>
        <p:spPr bwMode="auto">
          <a:xfrm>
            <a:off x="8272623" y="966681"/>
            <a:ext cx="3630289" cy="214839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44C5CBA-63C6-4226-B2B2-4E6196DE1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624" y="3265875"/>
            <a:ext cx="3703078" cy="24691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462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0BC8C26-CB5F-4013-8BE4-4C27F8212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09" y="-29984"/>
            <a:ext cx="12245305" cy="688798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E60D76-044F-451F-9BD1-DDC4B79EF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69" y="210312"/>
            <a:ext cx="5757983" cy="6858000"/>
          </a:xfrm>
          <a:prstGeom prst="rect">
            <a:avLst/>
          </a:prstGeom>
        </p:spPr>
      </p:pic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9B790291-E3BF-432C-A075-7AA60A951885}"/>
              </a:ext>
            </a:extLst>
          </p:cNvPr>
          <p:cNvSpPr/>
          <p:nvPr/>
        </p:nvSpPr>
        <p:spPr>
          <a:xfrm>
            <a:off x="6234958" y="1148972"/>
            <a:ext cx="5411482" cy="2201713"/>
          </a:xfrm>
          <a:prstGeom prst="roundRect">
            <a:avLst>
              <a:gd name="adj" fmla="val 7143"/>
            </a:avLst>
          </a:prstGeom>
          <a:solidFill>
            <a:srgbClr val="436CEF">
              <a:alpha val="61000"/>
            </a:srgbClr>
          </a:solidFill>
          <a:ln>
            <a:solidFill>
              <a:srgbClr val="E2E8FF"/>
            </a:solidFill>
          </a:ln>
          <a:effectLst>
            <a:outerShdw blurRad="25400" dir="5400000" sx="16000" sy="16000" algn="ctr" rotWithShape="0">
              <a:srgbClr val="214FE2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7FF5311F-4879-42DD-BECB-5508D51D2277}"/>
              </a:ext>
            </a:extLst>
          </p:cNvPr>
          <p:cNvSpPr/>
          <p:nvPr/>
        </p:nvSpPr>
        <p:spPr>
          <a:xfrm>
            <a:off x="550863" y="1139447"/>
            <a:ext cx="5590632" cy="2201713"/>
          </a:xfrm>
          <a:prstGeom prst="roundRect">
            <a:avLst>
              <a:gd name="adj" fmla="val 7143"/>
            </a:avLst>
          </a:prstGeom>
          <a:solidFill>
            <a:srgbClr val="436CEF">
              <a:alpha val="61000"/>
            </a:srgbClr>
          </a:solidFill>
          <a:ln>
            <a:solidFill>
              <a:srgbClr val="E2E8FF"/>
            </a:solidFill>
          </a:ln>
          <a:effectLst>
            <a:outerShdw blurRad="25400" dir="5400000" sx="16000" sy="16000" algn="ctr" rotWithShape="0">
              <a:srgbClr val="214FE2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ECDE648A-9448-4326-BC4E-D42500D2417E}"/>
              </a:ext>
            </a:extLst>
          </p:cNvPr>
          <p:cNvSpPr/>
          <p:nvPr/>
        </p:nvSpPr>
        <p:spPr>
          <a:xfrm>
            <a:off x="550863" y="3422800"/>
            <a:ext cx="5590631" cy="2201713"/>
          </a:xfrm>
          <a:prstGeom prst="roundRect">
            <a:avLst>
              <a:gd name="adj" fmla="val 7143"/>
            </a:avLst>
          </a:prstGeom>
          <a:solidFill>
            <a:srgbClr val="436CEF">
              <a:alpha val="61000"/>
            </a:srgbClr>
          </a:solidFill>
          <a:ln>
            <a:solidFill>
              <a:srgbClr val="E2E8FF"/>
            </a:solidFill>
          </a:ln>
          <a:effectLst>
            <a:outerShdw blurRad="25400" dir="5400000" sx="16000" sy="16000" algn="ctr" rotWithShape="0">
              <a:srgbClr val="214FE2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52EDE7FA-C260-4A36-8193-AF565E7672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5056" y="6121520"/>
            <a:ext cx="1447304" cy="396000"/>
          </a:xfrm>
          <a:prstGeom prst="rect">
            <a:avLst/>
          </a:prstGeom>
        </p:spPr>
      </p:pic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CDB3E4AF-E4EC-4831-BB31-B77F9265F1F2}"/>
              </a:ext>
            </a:extLst>
          </p:cNvPr>
          <p:cNvSpPr/>
          <p:nvPr/>
        </p:nvSpPr>
        <p:spPr>
          <a:xfrm>
            <a:off x="2597416" y="6150243"/>
            <a:ext cx="37646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b="1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ОБЩЕРОССИЙСКОЕ</a:t>
            </a:r>
            <a:r>
              <a:rPr lang="ru-RU" sz="800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 ОБЩЕСТВЕННО-ГОСУДАРСТВЕННОЕ </a:t>
            </a:r>
            <a:endParaRPr lang="en-US" sz="800" dirty="0">
              <a:solidFill>
                <a:srgbClr val="89A3F0"/>
              </a:solidFill>
              <a:latin typeface="Pervye Extended Bold" panose="020B0705040502020204" pitchFamily="34" charset="0"/>
              <a:ea typeface="Pervye Extended Bold" panose="020B0705040502020204" pitchFamily="34" charset="0"/>
            </a:endParaRPr>
          </a:p>
          <a:p>
            <a:r>
              <a:rPr lang="ru-RU" sz="800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ДВИЖЕНИЕ ДЕТЕЙ И МОЛОД</a:t>
            </a:r>
            <a:r>
              <a:rPr lang="ru-RU" sz="800" b="1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Ё</a:t>
            </a:r>
            <a:r>
              <a:rPr lang="ru-RU" sz="800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ЖИ «</a:t>
            </a:r>
            <a:r>
              <a:rPr lang="ru-RU" sz="800" b="1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ДВИЖЕНИЕ</a:t>
            </a:r>
            <a:r>
              <a:rPr lang="ru-RU" sz="800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 </a:t>
            </a:r>
            <a:r>
              <a:rPr lang="ru-RU" sz="800" b="1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ПЕРВЫХ</a:t>
            </a:r>
            <a:r>
              <a:rPr lang="ru-RU" sz="800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»</a:t>
            </a:r>
          </a:p>
        </p:txBody>
      </p: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8AE9A18B-CF71-4405-B389-65718DA47815}"/>
              </a:ext>
            </a:extLst>
          </p:cNvPr>
          <p:cNvCxnSpPr>
            <a:cxnSpLocks/>
          </p:cNvCxnSpPr>
          <p:nvPr/>
        </p:nvCxnSpPr>
        <p:spPr bwMode="auto">
          <a:xfrm>
            <a:off x="2314830" y="6201364"/>
            <a:ext cx="0" cy="272168"/>
          </a:xfrm>
          <a:prstGeom prst="line">
            <a:avLst/>
          </a:prstGeom>
          <a:noFill/>
          <a:ln w="19050" cap="flat">
            <a:solidFill>
              <a:schemeClr val="bg1">
                <a:alpha val="25000"/>
              </a:schemeClr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D7DD7553-78FC-4B9D-B7DA-37D67092E6C7}"/>
              </a:ext>
            </a:extLst>
          </p:cNvPr>
          <p:cNvSpPr/>
          <p:nvPr/>
        </p:nvSpPr>
        <p:spPr>
          <a:xfrm>
            <a:off x="10958559" y="6180203"/>
            <a:ext cx="10986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2025</a:t>
            </a:r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4E8FD7BF-47DC-465C-9506-725BDF4BC16D}"/>
              </a:ext>
            </a:extLst>
          </p:cNvPr>
          <p:cNvSpPr/>
          <p:nvPr/>
        </p:nvSpPr>
        <p:spPr>
          <a:xfrm>
            <a:off x="752050" y="1482334"/>
            <a:ext cx="1515938" cy="1515938"/>
          </a:xfrm>
          <a:prstGeom prst="roundRect">
            <a:avLst>
              <a:gd name="adj" fmla="val 55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A917CFBE-3FF7-487B-869D-CF6670CBB1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6" y="1556186"/>
            <a:ext cx="1414419" cy="1386088"/>
          </a:xfrm>
          <a:prstGeom prst="roundRect">
            <a:avLst>
              <a:gd name="adj" fmla="val 6476"/>
            </a:avLst>
          </a:prstGeom>
        </p:spPr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C551943F-80CA-4EB7-8D3D-269B2F37FE93}"/>
              </a:ext>
            </a:extLst>
          </p:cNvPr>
          <p:cNvSpPr/>
          <p:nvPr/>
        </p:nvSpPr>
        <p:spPr>
          <a:xfrm>
            <a:off x="2279744" y="2355248"/>
            <a:ext cx="263218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https://первичка.будьвдвижении.рф/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35F4CE5-FCE1-4188-903D-5BA3BF5BD6EE}"/>
              </a:ext>
            </a:extLst>
          </p:cNvPr>
          <p:cNvSpPr txBox="1"/>
          <p:nvPr/>
        </p:nvSpPr>
        <p:spPr>
          <a:xfrm>
            <a:off x="2279744" y="1986043"/>
            <a:ext cx="256674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rvye Extended Bold" panose="020B0705040502020204" pitchFamily="34" charset="0"/>
                <a:ea typeface="Pervye Extended Bold" panose="020B0705040502020204" pitchFamily="34" charset="0"/>
              </a:rPr>
              <a:t>КОНКУРС ПЕРВИЧНЫХ ОТДЕЛЕНИЙ</a:t>
            </a: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507338F7-2A2D-4777-A690-758AF294C70A}"/>
              </a:ext>
            </a:extLst>
          </p:cNvPr>
          <p:cNvSpPr/>
          <p:nvPr/>
        </p:nvSpPr>
        <p:spPr>
          <a:xfrm>
            <a:off x="7264401" y="2364773"/>
            <a:ext cx="263218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https://</a:t>
            </a:r>
            <a:r>
              <a:rPr lang="ru-RU" sz="1000" dirty="0" err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будьвдвижении.рф</a:t>
            </a:r>
            <a:r>
              <a:rPr lang="ru-RU" sz="1000" dirty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/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18EECFD-B086-4145-AA08-C7242262C9A6}"/>
              </a:ext>
            </a:extLst>
          </p:cNvPr>
          <p:cNvSpPr txBox="1"/>
          <p:nvPr/>
        </p:nvSpPr>
        <p:spPr>
          <a:xfrm>
            <a:off x="5709006" y="1995568"/>
            <a:ext cx="41744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САЙТ ДВИЖЕНИЯ ПЕРВЫХ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1CE6231D-74B5-4972-85CF-BBA2FC547723}"/>
              </a:ext>
            </a:extLst>
          </p:cNvPr>
          <p:cNvSpPr/>
          <p:nvPr/>
        </p:nvSpPr>
        <p:spPr>
          <a:xfrm>
            <a:off x="2279744" y="4560394"/>
            <a:ext cx="173608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https://</a:t>
            </a:r>
            <a:r>
              <a:rPr lang="ru-RU" sz="1050" dirty="0" err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методист.рф</a:t>
            </a:r>
            <a:r>
              <a:rPr lang="ru-RU" sz="1050" dirty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/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B820B86-2368-40A2-92D0-79D5297A8CCD}"/>
              </a:ext>
            </a:extLst>
          </p:cNvPr>
          <p:cNvSpPr txBox="1"/>
          <p:nvPr/>
        </p:nvSpPr>
        <p:spPr>
          <a:xfrm>
            <a:off x="2279744" y="4192440"/>
            <a:ext cx="241510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10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МЕТОДИЧЕСКИЙ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10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ПОРТАЛ ДВИЖЕНИЯ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vye Extended Bold" panose="020B0705040502020204" pitchFamily="34" charset="0"/>
              <a:ea typeface="Pervye Extended Bold" panose="020B0705040502020204" pitchFamily="34" charset="0"/>
            </a:endParaRPr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6FC5E922-CC34-4B1D-8439-45667E1FA805}"/>
              </a:ext>
            </a:extLst>
          </p:cNvPr>
          <p:cNvSpPr/>
          <p:nvPr/>
        </p:nvSpPr>
        <p:spPr>
          <a:xfrm>
            <a:off x="747034" y="3765687"/>
            <a:ext cx="1515938" cy="1515938"/>
          </a:xfrm>
          <a:prstGeom prst="roundRect">
            <a:avLst>
              <a:gd name="adj" fmla="val 55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451A247F-50AC-465E-B0AB-5B444ED5C4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55" y="3813738"/>
            <a:ext cx="1432287" cy="1432287"/>
          </a:xfrm>
          <a:prstGeom prst="roundRect">
            <a:avLst>
              <a:gd name="adj" fmla="val 0"/>
            </a:avLst>
          </a:prstGeom>
        </p:spPr>
      </p:pic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id="{FE30E8F4-FEFE-4FF2-B446-C4C869531BC0}"/>
              </a:ext>
            </a:extLst>
          </p:cNvPr>
          <p:cNvSpPr/>
          <p:nvPr/>
        </p:nvSpPr>
        <p:spPr>
          <a:xfrm>
            <a:off x="6234958" y="3432325"/>
            <a:ext cx="5411482" cy="2201713"/>
          </a:xfrm>
          <a:prstGeom prst="roundRect">
            <a:avLst>
              <a:gd name="adj" fmla="val 7143"/>
            </a:avLst>
          </a:prstGeom>
          <a:solidFill>
            <a:srgbClr val="436CEF">
              <a:alpha val="61000"/>
            </a:srgbClr>
          </a:solidFill>
          <a:ln>
            <a:solidFill>
              <a:srgbClr val="E2E8FF"/>
            </a:solidFill>
          </a:ln>
          <a:effectLst>
            <a:outerShdw blurRad="25400" dir="5400000" sx="16000" sy="16000" algn="ctr" rotWithShape="0">
              <a:srgbClr val="214FE2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8CFF290B-E76C-4DD2-9DAD-100178862472}"/>
              </a:ext>
            </a:extLst>
          </p:cNvPr>
          <p:cNvSpPr/>
          <p:nvPr/>
        </p:nvSpPr>
        <p:spPr>
          <a:xfrm>
            <a:off x="7264401" y="4648126"/>
            <a:ext cx="263218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 https:// </a:t>
            </a:r>
            <a:r>
              <a:rPr lang="ru-RU" sz="1000" dirty="0" err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гранты.будьвдвижении.рф</a:t>
            </a:r>
            <a:endParaRPr lang="ru-RU" sz="1000" dirty="0">
              <a:solidFill>
                <a:schemeClr val="bg1"/>
              </a:solidFill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750A2DF-A2B5-42EE-8D14-56D3CBBCA462}"/>
              </a:ext>
            </a:extLst>
          </p:cNvPr>
          <p:cNvSpPr txBox="1"/>
          <p:nvPr/>
        </p:nvSpPr>
        <p:spPr>
          <a:xfrm>
            <a:off x="7316698" y="4381563"/>
            <a:ext cx="25667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ГРАНТЫ ПЕРВЫХ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00BBB8E-0613-4030-9FD8-8DFA402C5762}"/>
              </a:ext>
            </a:extLst>
          </p:cNvPr>
          <p:cNvGrpSpPr/>
          <p:nvPr/>
        </p:nvGrpSpPr>
        <p:grpSpPr>
          <a:xfrm>
            <a:off x="4827917" y="2160917"/>
            <a:ext cx="2536166" cy="2536166"/>
            <a:chOff x="4888301" y="2205256"/>
            <a:chExt cx="2536166" cy="2536166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9E47B971-326F-4B99-A483-07F78DFD7369}"/>
                </a:ext>
              </a:extLst>
            </p:cNvPr>
            <p:cNvSpPr/>
            <p:nvPr/>
          </p:nvSpPr>
          <p:spPr>
            <a:xfrm>
              <a:off x="4888301" y="2205256"/>
              <a:ext cx="2536166" cy="2536166"/>
            </a:xfrm>
            <a:prstGeom prst="roundRect">
              <a:avLst>
                <a:gd name="adj" fmla="val 7143"/>
              </a:avLst>
            </a:prstGeom>
            <a:solidFill>
              <a:srgbClr val="214FE2"/>
            </a:solidFill>
            <a:ln>
              <a:solidFill>
                <a:srgbClr val="E2E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7033BE61-C15C-4AB4-B0C5-7E229DDF3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737174" y="2665548"/>
              <a:ext cx="838420" cy="1615582"/>
            </a:xfrm>
            <a:prstGeom prst="rect">
              <a:avLst/>
            </a:prstGeom>
          </p:spPr>
        </p:pic>
      </p:grp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C6A1D723-0583-498C-BB23-9D67B49CD82F}"/>
              </a:ext>
            </a:extLst>
          </p:cNvPr>
          <p:cNvSpPr/>
          <p:nvPr/>
        </p:nvSpPr>
        <p:spPr>
          <a:xfrm>
            <a:off x="9924012" y="1482333"/>
            <a:ext cx="1515938" cy="1515938"/>
          </a:xfrm>
          <a:prstGeom prst="roundRect">
            <a:avLst>
              <a:gd name="adj" fmla="val 55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4DBAE33D-0C9E-4105-A994-22987630EE4E}"/>
              </a:ext>
            </a:extLst>
          </p:cNvPr>
          <p:cNvSpPr/>
          <p:nvPr/>
        </p:nvSpPr>
        <p:spPr>
          <a:xfrm>
            <a:off x="9924012" y="3765687"/>
            <a:ext cx="1515938" cy="1515938"/>
          </a:xfrm>
          <a:prstGeom prst="roundRect">
            <a:avLst>
              <a:gd name="adj" fmla="val 55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EA285190-51C1-4325-9D07-485CE576FB4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016" y="1546661"/>
            <a:ext cx="1382700" cy="1389369"/>
          </a:xfrm>
          <a:prstGeom prst="roundRect">
            <a:avLst>
              <a:gd name="adj" fmla="val 6463"/>
            </a:avLst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1F649C37-4C9A-457C-9DF9-C6B202D4E7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797" y="3843513"/>
            <a:ext cx="1352187" cy="1374351"/>
          </a:xfrm>
          <a:prstGeom prst="roundRect">
            <a:avLst>
              <a:gd name="adj" fmla="val 34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79677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E016F58B-E545-4719-91E4-1E1D2DFB8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2" y="3248843"/>
            <a:ext cx="12197081" cy="3609158"/>
          </a:xfrm>
          <a:prstGeom prst="rect">
            <a:avLst/>
          </a:prstGeom>
        </p:spPr>
      </p:pic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953394AF-BB18-4B77-8E98-25860945C4D2}"/>
              </a:ext>
            </a:extLst>
          </p:cNvPr>
          <p:cNvSpPr/>
          <p:nvPr/>
        </p:nvSpPr>
        <p:spPr>
          <a:xfrm>
            <a:off x="550863" y="995078"/>
            <a:ext cx="5423409" cy="489235"/>
          </a:xfrm>
          <a:prstGeom prst="roundRect">
            <a:avLst>
              <a:gd name="adj" fmla="val 15378"/>
            </a:avLst>
          </a:prstGeom>
          <a:solidFill>
            <a:srgbClr val="FFFFFF"/>
          </a:solidFill>
          <a:ln w="19050">
            <a:solidFill>
              <a:srgbClr val="214FE2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A991B97-755A-40FE-ACD9-3E5E653381FE}"/>
              </a:ext>
            </a:extLst>
          </p:cNvPr>
          <p:cNvSpPr txBox="1"/>
          <p:nvPr/>
        </p:nvSpPr>
        <p:spPr>
          <a:xfrm>
            <a:off x="464721" y="502635"/>
            <a:ext cx="627447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ДВИЖЕНИЕ ПЕРВЫХ </a:t>
            </a:r>
            <a:r>
              <a:rPr lang="ru-RU" sz="2600" dirty="0">
                <a:solidFill>
                  <a:srgbClr val="214FE2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СЕГОДНЯ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AE862888-C421-4862-8060-E489C6708719}"/>
              </a:ext>
            </a:extLst>
          </p:cNvPr>
          <p:cNvGrpSpPr/>
          <p:nvPr/>
        </p:nvGrpSpPr>
        <p:grpSpPr>
          <a:xfrm>
            <a:off x="555806" y="6121520"/>
            <a:ext cx="5787003" cy="396000"/>
            <a:chOff x="575056" y="6121520"/>
            <a:chExt cx="5787003" cy="396000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CDC28B3B-D24E-4F76-A15A-B4E3F7CFF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5056" y="6121520"/>
              <a:ext cx="1447304" cy="396000"/>
            </a:xfrm>
            <a:prstGeom prst="rect">
              <a:avLst/>
            </a:prstGeom>
          </p:spPr>
        </p:pic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6576DE5F-35B4-40B3-9E9C-D244E3B618A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377440" y="6183436"/>
              <a:ext cx="0" cy="272168"/>
            </a:xfrm>
            <a:prstGeom prst="line">
              <a:avLst/>
            </a:prstGeom>
            <a:noFill/>
            <a:ln w="19050" cap="flat">
              <a:solidFill>
                <a:srgbClr val="89A3F0"/>
              </a:solidFill>
              <a:prstDash val="solid"/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</p:cxn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D0CD4218-E917-4289-AA90-BE834F08ADAE}"/>
                </a:ext>
              </a:extLst>
            </p:cNvPr>
            <p:cNvSpPr/>
            <p:nvPr/>
          </p:nvSpPr>
          <p:spPr>
            <a:xfrm>
              <a:off x="2597416" y="6150243"/>
              <a:ext cx="376464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ОБЩЕРОССИЙСКОЕ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 ОБЩЕСТВЕННО-ГОСУДАРСТВЕННОЕ </a:t>
              </a:r>
              <a:endParaRPr lang="en-US" sz="800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endParaRPr>
            </a:p>
            <a:p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ДВИЖЕНИЕ ДЕТЕЙ И МОЛОД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Ё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ЖИ «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ДВИЖЕНИЕ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 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ПЕРВЫХ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»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77E79F5-3739-4238-A20A-C3D8E3BFF19D}"/>
              </a:ext>
            </a:extLst>
          </p:cNvPr>
          <p:cNvGrpSpPr/>
          <p:nvPr/>
        </p:nvGrpSpPr>
        <p:grpSpPr>
          <a:xfrm>
            <a:off x="847932" y="976028"/>
            <a:ext cx="4136306" cy="500614"/>
            <a:chOff x="1098842" y="1261527"/>
            <a:chExt cx="4136306" cy="50061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64EA0C1-0023-413B-ABA5-B58B4124359F}"/>
                </a:ext>
              </a:extLst>
            </p:cNvPr>
            <p:cNvSpPr txBox="1"/>
            <p:nvPr/>
          </p:nvSpPr>
          <p:spPr>
            <a:xfrm>
              <a:off x="1098842" y="1261527"/>
              <a:ext cx="1404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rgbClr val="214FE2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&gt;</a:t>
              </a:r>
              <a:r>
                <a:rPr lang="ru-RU" dirty="0">
                  <a:solidFill>
                    <a:srgbClr val="214FE2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12,4 </a:t>
              </a:r>
              <a:r>
                <a:rPr lang="ru-RU" sz="1400" dirty="0">
                  <a:solidFill>
                    <a:srgbClr val="214FE2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млн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B7AB72A-23FC-4789-B319-1D8B25AE5845}"/>
                </a:ext>
              </a:extLst>
            </p:cNvPr>
            <p:cNvSpPr txBox="1"/>
            <p:nvPr/>
          </p:nvSpPr>
          <p:spPr>
            <a:xfrm>
              <a:off x="4204097" y="1261527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rgbClr val="214FE2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1,8 </a:t>
              </a:r>
              <a:r>
                <a:rPr lang="ru-RU" sz="1400" dirty="0">
                  <a:solidFill>
                    <a:srgbClr val="214FE2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млн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29105B1-41E0-4CAC-819D-5E3C953775A4}"/>
                </a:ext>
              </a:extLst>
            </p:cNvPr>
            <p:cNvSpPr txBox="1"/>
            <p:nvPr/>
          </p:nvSpPr>
          <p:spPr>
            <a:xfrm>
              <a:off x="1294029" y="1515920"/>
              <a:ext cx="237276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>
                  <a:latin typeface="Pervye Book" panose="020B0403040502020204" pitchFamily="34" charset="0"/>
                  <a:ea typeface="Pervye Book" panose="020B0403040502020204" pitchFamily="34" charset="0"/>
                </a:rPr>
                <a:t>участников,                                    из них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462ADA9-44F7-4AF2-A55B-224EEF96A7E8}"/>
                </a:ext>
              </a:extLst>
            </p:cNvPr>
            <p:cNvSpPr txBox="1"/>
            <p:nvPr/>
          </p:nvSpPr>
          <p:spPr>
            <a:xfrm>
              <a:off x="4259044" y="1502085"/>
              <a:ext cx="87556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>
                  <a:latin typeface="Pervye Book" panose="020B0403040502020204" pitchFamily="34" charset="0"/>
                  <a:ea typeface="Pervye Book" panose="020B0403040502020204" pitchFamily="34" charset="0"/>
                </a:rPr>
                <a:t>наставники</a:t>
              </a:r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32C7905A-4243-47D2-9599-DDFE41BA8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5426" y="1453895"/>
              <a:ext cx="1136466" cy="196986"/>
            </a:xfrm>
            <a:prstGeom prst="rect">
              <a:avLst/>
            </a:prstGeom>
          </p:spPr>
        </p:pic>
      </p:grp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49039CE0-4AD1-40DA-97D2-A9FB733D750A}"/>
              </a:ext>
            </a:extLst>
          </p:cNvPr>
          <p:cNvSpPr/>
          <p:nvPr/>
        </p:nvSpPr>
        <p:spPr>
          <a:xfrm>
            <a:off x="6071869" y="975734"/>
            <a:ext cx="5557523" cy="2043691"/>
          </a:xfrm>
          <a:prstGeom prst="roundRect">
            <a:avLst>
              <a:gd name="adj" fmla="val 5023"/>
            </a:avLst>
          </a:prstGeom>
          <a:solidFill>
            <a:srgbClr val="E2E8F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8071D96E-9CC6-435B-A4A9-A211800E1B1E}"/>
              </a:ext>
            </a:extLst>
          </p:cNvPr>
          <p:cNvSpPr/>
          <p:nvPr/>
        </p:nvSpPr>
        <p:spPr>
          <a:xfrm>
            <a:off x="6158012" y="1060535"/>
            <a:ext cx="2341562" cy="962444"/>
          </a:xfrm>
          <a:prstGeom prst="roundRect">
            <a:avLst>
              <a:gd name="adj" fmla="val 11765"/>
            </a:avLst>
          </a:prstGeom>
          <a:solidFill>
            <a:srgbClr val="FFFFFF"/>
          </a:solidFill>
          <a:ln w="19050">
            <a:solidFill>
              <a:srgbClr val="89A3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6E28614-D551-4A96-BCF6-ABC17211C430}"/>
              </a:ext>
            </a:extLst>
          </p:cNvPr>
          <p:cNvSpPr txBox="1"/>
          <p:nvPr/>
        </p:nvSpPr>
        <p:spPr>
          <a:xfrm>
            <a:off x="6182348" y="1051856"/>
            <a:ext cx="1079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&gt; 51</a:t>
            </a:r>
            <a:r>
              <a:rPr lang="ru-RU" sz="12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тыс.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92DB4C8-5A36-46B2-A6BB-423D4D459C09}"/>
              </a:ext>
            </a:extLst>
          </p:cNvPr>
          <p:cNvSpPr txBox="1"/>
          <p:nvPr/>
        </p:nvSpPr>
        <p:spPr>
          <a:xfrm>
            <a:off x="6182348" y="1286518"/>
            <a:ext cx="15135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Pervye Book" panose="020B0403040502020204" pitchFamily="34" charset="0"/>
                <a:ea typeface="Pervye Book" panose="020B0403040502020204" pitchFamily="34" charset="0"/>
              </a:rPr>
              <a:t>первичных отделений</a:t>
            </a:r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980D8507-E197-49CE-A001-3A39867A0079}"/>
              </a:ext>
            </a:extLst>
          </p:cNvPr>
          <p:cNvSpPr/>
          <p:nvPr/>
        </p:nvSpPr>
        <p:spPr>
          <a:xfrm>
            <a:off x="8578928" y="1060535"/>
            <a:ext cx="2943343" cy="962444"/>
          </a:xfrm>
          <a:prstGeom prst="roundRect">
            <a:avLst>
              <a:gd name="adj" fmla="val 11765"/>
            </a:avLst>
          </a:prstGeom>
          <a:solidFill>
            <a:srgbClr val="FFFFFF"/>
          </a:solidFill>
          <a:ln w="19050">
            <a:solidFill>
              <a:srgbClr val="89A3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D6774E4-0D31-4C21-83CD-8CE24E178C6B}"/>
              </a:ext>
            </a:extLst>
          </p:cNvPr>
          <p:cNvSpPr txBox="1"/>
          <p:nvPr/>
        </p:nvSpPr>
        <p:spPr>
          <a:xfrm>
            <a:off x="8626784" y="1051856"/>
            <a:ext cx="1347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&gt; 42,2</a:t>
            </a:r>
            <a:r>
              <a:rPr lang="ru-RU" sz="16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 </a:t>
            </a:r>
            <a:r>
              <a:rPr lang="ru-RU" sz="12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тыс.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3408555-7C95-4F5C-BC62-AD7A0B95282C}"/>
              </a:ext>
            </a:extLst>
          </p:cNvPr>
          <p:cNvSpPr txBox="1"/>
          <p:nvPr/>
        </p:nvSpPr>
        <p:spPr>
          <a:xfrm>
            <a:off x="8626784" y="1286518"/>
            <a:ext cx="23775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Pervye Book" panose="020B0403040502020204" pitchFamily="34" charset="0"/>
                <a:ea typeface="Pervye Book" panose="020B0403040502020204" pitchFamily="34" charset="0"/>
              </a:rPr>
              <a:t>в образовательных организациях </a:t>
            </a:r>
          </a:p>
          <a:p>
            <a:r>
              <a:rPr lang="ru-RU" sz="1000" dirty="0">
                <a:latin typeface="Pervye Book" panose="020B0403040502020204" pitchFamily="34" charset="0"/>
                <a:ea typeface="Pervye Book" panose="020B0403040502020204" pitchFamily="34" charset="0"/>
              </a:rPr>
              <a:t>(общеобразовательных,</a:t>
            </a:r>
          </a:p>
          <a:p>
            <a:r>
              <a:rPr lang="ru-RU" sz="1000" dirty="0">
                <a:latin typeface="Pervye Book" panose="020B0403040502020204" pitchFamily="34" charset="0"/>
                <a:ea typeface="Pervye Book" panose="020B0403040502020204" pitchFamily="34" charset="0"/>
              </a:rPr>
              <a:t>профессиональных и организациях </a:t>
            </a:r>
          </a:p>
          <a:p>
            <a:r>
              <a:rPr lang="ru-RU" sz="1000" dirty="0">
                <a:latin typeface="Pervye Book" panose="020B0403040502020204" pitchFamily="34" charset="0"/>
                <a:ea typeface="Pervye Book" panose="020B0403040502020204" pitchFamily="34" charset="0"/>
              </a:rPr>
              <a:t>высшего образования)</a:t>
            </a:r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2A760A66-11A0-4A91-A2ED-D624047FD83A}"/>
              </a:ext>
            </a:extLst>
          </p:cNvPr>
          <p:cNvSpPr/>
          <p:nvPr/>
        </p:nvSpPr>
        <p:spPr>
          <a:xfrm>
            <a:off x="6158011" y="2107780"/>
            <a:ext cx="5364260" cy="823297"/>
          </a:xfrm>
          <a:prstGeom prst="roundRect">
            <a:avLst>
              <a:gd name="adj" fmla="val 11939"/>
            </a:avLst>
          </a:prstGeom>
          <a:solidFill>
            <a:srgbClr val="FFFFFF"/>
          </a:solidFill>
          <a:ln w="19050">
            <a:solidFill>
              <a:srgbClr val="89A3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FFFC874-3790-4FE1-9564-053EDD64F95A}"/>
              </a:ext>
            </a:extLst>
          </p:cNvPr>
          <p:cNvSpPr txBox="1"/>
          <p:nvPr/>
        </p:nvSpPr>
        <p:spPr>
          <a:xfrm>
            <a:off x="6182348" y="2110352"/>
            <a:ext cx="1183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&gt; 8,8</a:t>
            </a:r>
            <a:r>
              <a:rPr lang="ru-RU" sz="16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 </a:t>
            </a:r>
            <a:r>
              <a:rPr lang="ru-RU" sz="12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тыс.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F4F7079-DA32-4F84-920B-51D2C6B894E0}"/>
              </a:ext>
            </a:extLst>
          </p:cNvPr>
          <p:cNvSpPr txBox="1"/>
          <p:nvPr/>
        </p:nvSpPr>
        <p:spPr>
          <a:xfrm>
            <a:off x="6182348" y="2337197"/>
            <a:ext cx="53399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Pervye Book" panose="020B0403040502020204" pitchFamily="34" charset="0"/>
                <a:ea typeface="Pervye Book" panose="020B0403040502020204" pitchFamily="34" charset="0"/>
              </a:rPr>
              <a:t>в молодёжных центрах, учреждениях дополнительного  образования, учреждениях </a:t>
            </a:r>
          </a:p>
          <a:p>
            <a:r>
              <a:rPr lang="ru-RU" sz="1000" dirty="0">
                <a:latin typeface="Pervye Book" panose="020B0403040502020204" pitchFamily="34" charset="0"/>
                <a:ea typeface="Pervye Book" panose="020B0403040502020204" pitchFamily="34" charset="0"/>
              </a:rPr>
              <a:t>спорта, учреждениях культуры, ресурсных центрах, детских лагерях, предприятиях </a:t>
            </a:r>
          </a:p>
          <a:p>
            <a:r>
              <a:rPr lang="ru-RU" sz="1000" dirty="0">
                <a:latin typeface="Pervye Book" panose="020B0403040502020204" pitchFamily="34" charset="0"/>
                <a:ea typeface="Pervye Book" panose="020B0403040502020204" pitchFamily="34" charset="0"/>
              </a:rPr>
              <a:t>и учреждениях партнёров, организациях для детей сирот, дошкольном образовании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0117231-B84B-4CC6-86B7-A02A51425434}"/>
              </a:ext>
            </a:extLst>
          </p:cNvPr>
          <p:cNvSpPr txBox="1"/>
          <p:nvPr/>
        </p:nvSpPr>
        <p:spPr>
          <a:xfrm>
            <a:off x="464721" y="3359425"/>
            <a:ext cx="80041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ДВИЖЕНИЕ ПЕРВЫХ В НОВОКУЗНЕЦКЕ</a:t>
            </a:r>
            <a:endParaRPr lang="ru-RU" sz="2600" i="1" dirty="0">
              <a:solidFill>
                <a:schemeClr val="bg1"/>
              </a:solidFill>
              <a:latin typeface="Pervye Extended Bold" panose="020B0705040502020204" pitchFamily="34" charset="0"/>
              <a:ea typeface="Pervye Extended Bold" panose="020B0705040502020204" pitchFamily="34" charset="0"/>
            </a:endParaRPr>
          </a:p>
        </p:txBody>
      </p:sp>
      <p:sp>
        <p:nvSpPr>
          <p:cNvPr id="137" name="Прямоугольник: скругленные углы 136">
            <a:extLst>
              <a:ext uri="{FF2B5EF4-FFF2-40B4-BE49-F238E27FC236}">
                <a16:creationId xmlns:a16="http://schemas.microsoft.com/office/drawing/2014/main" id="{BEF247A6-8AB7-46C6-B2CE-511A39006848}"/>
              </a:ext>
            </a:extLst>
          </p:cNvPr>
          <p:cNvSpPr/>
          <p:nvPr/>
        </p:nvSpPr>
        <p:spPr>
          <a:xfrm>
            <a:off x="6071869" y="3826069"/>
            <a:ext cx="5557523" cy="2062509"/>
          </a:xfrm>
          <a:prstGeom prst="roundRect">
            <a:avLst>
              <a:gd name="adj" fmla="val 4551"/>
            </a:avLst>
          </a:prstGeom>
          <a:solidFill>
            <a:srgbClr val="E2E8F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Прямоугольник: скругленные углы 137">
            <a:extLst>
              <a:ext uri="{FF2B5EF4-FFF2-40B4-BE49-F238E27FC236}">
                <a16:creationId xmlns:a16="http://schemas.microsoft.com/office/drawing/2014/main" id="{D7F604D3-6614-4CD8-BD0C-FC62A88BF077}"/>
              </a:ext>
            </a:extLst>
          </p:cNvPr>
          <p:cNvSpPr/>
          <p:nvPr/>
        </p:nvSpPr>
        <p:spPr>
          <a:xfrm>
            <a:off x="6158012" y="3923376"/>
            <a:ext cx="2341562" cy="962444"/>
          </a:xfrm>
          <a:prstGeom prst="roundRect">
            <a:avLst>
              <a:gd name="adj" fmla="val 8914"/>
            </a:avLst>
          </a:prstGeom>
          <a:solidFill>
            <a:srgbClr val="FFFFFF"/>
          </a:solidFill>
          <a:ln w="19050">
            <a:solidFill>
              <a:srgbClr val="89A3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F018C73B-FCB9-4BD7-8BCC-FAB209553D3A}"/>
              </a:ext>
            </a:extLst>
          </p:cNvPr>
          <p:cNvSpPr txBox="1"/>
          <p:nvPr/>
        </p:nvSpPr>
        <p:spPr>
          <a:xfrm>
            <a:off x="6510544" y="4441181"/>
            <a:ext cx="15135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Pervye Book" panose="020B0403040502020204" pitchFamily="34" charset="0"/>
                <a:ea typeface="Pervye Book" panose="020B0403040502020204" pitchFamily="34" charset="0"/>
              </a:rPr>
              <a:t>первичных отделений</a:t>
            </a:r>
          </a:p>
        </p:txBody>
      </p:sp>
      <p:sp>
        <p:nvSpPr>
          <p:cNvPr id="141" name="Прямоугольник: скругленные углы 140">
            <a:extLst>
              <a:ext uri="{FF2B5EF4-FFF2-40B4-BE49-F238E27FC236}">
                <a16:creationId xmlns:a16="http://schemas.microsoft.com/office/drawing/2014/main" id="{AB814786-8D02-4165-AED6-C11EA9D0846E}"/>
              </a:ext>
            </a:extLst>
          </p:cNvPr>
          <p:cNvSpPr/>
          <p:nvPr/>
        </p:nvSpPr>
        <p:spPr>
          <a:xfrm>
            <a:off x="8578928" y="3923376"/>
            <a:ext cx="2943343" cy="962444"/>
          </a:xfrm>
          <a:prstGeom prst="roundRect">
            <a:avLst>
              <a:gd name="adj" fmla="val 10815"/>
            </a:avLst>
          </a:prstGeom>
          <a:solidFill>
            <a:srgbClr val="FFFFFF"/>
          </a:solidFill>
          <a:ln w="19050">
            <a:solidFill>
              <a:srgbClr val="89A3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E53949BD-E826-4DEA-9A6E-D360E8BCBAD9}"/>
              </a:ext>
            </a:extLst>
          </p:cNvPr>
          <p:cNvSpPr txBox="1"/>
          <p:nvPr/>
        </p:nvSpPr>
        <p:spPr>
          <a:xfrm>
            <a:off x="8785225" y="4035747"/>
            <a:ext cx="23775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Pervye Book" panose="020B0403040502020204" pitchFamily="34" charset="0"/>
                <a:ea typeface="Pervye Book" panose="020B0403040502020204" pitchFamily="34" charset="0"/>
              </a:rPr>
              <a:t>в образовательных организациях </a:t>
            </a:r>
          </a:p>
          <a:p>
            <a:r>
              <a:rPr lang="ru-RU" sz="1000" dirty="0">
                <a:latin typeface="Pervye Book" panose="020B0403040502020204" pitchFamily="34" charset="0"/>
                <a:ea typeface="Pervye Book" panose="020B0403040502020204" pitchFamily="34" charset="0"/>
              </a:rPr>
              <a:t>(общеобразовательных,</a:t>
            </a:r>
          </a:p>
          <a:p>
            <a:r>
              <a:rPr lang="ru-RU" sz="1000" dirty="0">
                <a:latin typeface="Pervye Book" panose="020B0403040502020204" pitchFamily="34" charset="0"/>
                <a:ea typeface="Pervye Book" panose="020B0403040502020204" pitchFamily="34" charset="0"/>
              </a:rPr>
              <a:t>профессиональных и организациях </a:t>
            </a:r>
          </a:p>
          <a:p>
            <a:r>
              <a:rPr lang="ru-RU" sz="1000" dirty="0">
                <a:latin typeface="Pervye Book" panose="020B0403040502020204" pitchFamily="34" charset="0"/>
                <a:ea typeface="Pervye Book" panose="020B0403040502020204" pitchFamily="34" charset="0"/>
              </a:rPr>
              <a:t>высшего образования)</a:t>
            </a:r>
          </a:p>
        </p:txBody>
      </p:sp>
      <p:sp>
        <p:nvSpPr>
          <p:cNvPr id="144" name="Прямоугольник: скругленные углы 143">
            <a:extLst>
              <a:ext uri="{FF2B5EF4-FFF2-40B4-BE49-F238E27FC236}">
                <a16:creationId xmlns:a16="http://schemas.microsoft.com/office/drawing/2014/main" id="{A930AFE4-8BA7-4B66-8CBB-BF87A1937101}"/>
              </a:ext>
            </a:extLst>
          </p:cNvPr>
          <p:cNvSpPr/>
          <p:nvPr/>
        </p:nvSpPr>
        <p:spPr>
          <a:xfrm>
            <a:off x="6158011" y="4970621"/>
            <a:ext cx="5364260" cy="823297"/>
          </a:xfrm>
          <a:prstGeom prst="roundRect">
            <a:avLst>
              <a:gd name="adj" fmla="val 11939"/>
            </a:avLst>
          </a:prstGeom>
          <a:solidFill>
            <a:srgbClr val="FFFFFF"/>
          </a:solidFill>
          <a:ln w="19050">
            <a:solidFill>
              <a:srgbClr val="89A3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FEB2C79F-BF2B-487B-BC80-51D2AEE392C7}"/>
              </a:ext>
            </a:extLst>
          </p:cNvPr>
          <p:cNvSpPr txBox="1"/>
          <p:nvPr/>
        </p:nvSpPr>
        <p:spPr>
          <a:xfrm>
            <a:off x="6182348" y="5064957"/>
            <a:ext cx="53399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Pervye Book" panose="020B0403040502020204" pitchFamily="34" charset="0"/>
                <a:ea typeface="Pervye Book" panose="020B0403040502020204" pitchFamily="34" charset="0"/>
              </a:rPr>
              <a:t>в молодёжных центрах, учреждениях дополнительного  образования, учреждениях </a:t>
            </a:r>
          </a:p>
          <a:p>
            <a:r>
              <a:rPr lang="ru-RU" sz="1000" dirty="0">
                <a:latin typeface="Pervye Book" panose="020B0403040502020204" pitchFamily="34" charset="0"/>
                <a:ea typeface="Pervye Book" panose="020B0403040502020204" pitchFamily="34" charset="0"/>
              </a:rPr>
              <a:t>спорта, учреждениях культуры, ресурсных центрах, детских лагерях, предприятиях </a:t>
            </a:r>
          </a:p>
          <a:p>
            <a:r>
              <a:rPr lang="ru-RU" sz="1000" dirty="0">
                <a:latin typeface="Pervye Book" panose="020B0403040502020204" pitchFamily="34" charset="0"/>
                <a:ea typeface="Pervye Book" panose="020B0403040502020204" pitchFamily="34" charset="0"/>
              </a:rPr>
              <a:t>и учреждениях партнёров, организациях для детей сирот, дошкольном образовании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DD86A1B5-0338-4209-992B-6CD5E5C27A29}"/>
              </a:ext>
            </a:extLst>
          </p:cNvPr>
          <p:cNvSpPr txBox="1"/>
          <p:nvPr/>
        </p:nvSpPr>
        <p:spPr>
          <a:xfrm>
            <a:off x="4199692" y="5034565"/>
            <a:ext cx="4924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Pervye Book" panose="020B0403040502020204" pitchFamily="34" charset="0"/>
                <a:ea typeface="Pervye Book" panose="020B0403040502020204" pitchFamily="34" charset="0"/>
              </a:rPr>
              <a:t>фото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6E28614-D551-4A96-BCF6-ABC17211C430}"/>
              </a:ext>
            </a:extLst>
          </p:cNvPr>
          <p:cNvSpPr txBox="1"/>
          <p:nvPr/>
        </p:nvSpPr>
        <p:spPr>
          <a:xfrm>
            <a:off x="6430616" y="4043779"/>
            <a:ext cx="1661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&gt; 144</a:t>
            </a:r>
            <a:endParaRPr lang="ru-RU" sz="2000" dirty="0">
              <a:latin typeface="Pervye Extended Bold" panose="020B0705040502020204" pitchFamily="34" charset="0"/>
              <a:ea typeface="Pervye Extended Bold" panose="020B0705040502020204" pitchFamily="34" charset="0"/>
            </a:endParaRPr>
          </a:p>
        </p:txBody>
      </p:sp>
      <p:pic>
        <p:nvPicPr>
          <p:cNvPr id="5" name="Рисунок 4" descr="Изображение выглядит как человек, одежда, на открытом воздухе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2769C434-CAB5-3059-89FB-8864B41E4E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5" y="3952419"/>
            <a:ext cx="2893711" cy="1929517"/>
          </a:xfrm>
          <a:prstGeom prst="roundRect">
            <a:avLst>
              <a:gd name="adj" fmla="val 11483"/>
            </a:avLst>
          </a:prstGeom>
        </p:spPr>
      </p:pic>
      <p:pic>
        <p:nvPicPr>
          <p:cNvPr id="7" name="Рисунок 6" descr="Изображение выглядит как одежда, Человеческое лицо, человек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8374DCB-9E91-C86A-19AD-292AA247D9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974" y="1570780"/>
            <a:ext cx="2192704" cy="1462088"/>
          </a:xfrm>
          <a:prstGeom prst="roundRect">
            <a:avLst>
              <a:gd name="adj" fmla="val 4088"/>
            </a:avLst>
          </a:prstGeom>
        </p:spPr>
      </p:pic>
      <p:pic>
        <p:nvPicPr>
          <p:cNvPr id="10" name="Рисунок 9" descr="Изображение выглядит как одежда, человек, Человеческое лицо, Танец&#10;&#10;Автоматически созданное описание">
            <a:extLst>
              <a:ext uri="{FF2B5EF4-FFF2-40B4-BE49-F238E27FC236}">
                <a16:creationId xmlns:a16="http://schemas.microsoft.com/office/drawing/2014/main" id="{40E0263C-2B7D-D1C0-A43B-4023C2E2E9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41" y="1557879"/>
            <a:ext cx="2245217" cy="1497104"/>
          </a:xfrm>
          <a:prstGeom prst="roundRect">
            <a:avLst>
              <a:gd name="adj" fmla="val 4522"/>
            </a:avLst>
          </a:prstGeom>
        </p:spPr>
      </p:pic>
      <p:pic>
        <p:nvPicPr>
          <p:cNvPr id="13" name="Рисунок 12" descr="Изображение выглядит как одежда, Человеческое лицо, человек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3C66E7F6-0B33-4A3F-B63E-8C66A00FB9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67"/>
          <a:stretch/>
        </p:blipFill>
        <p:spPr>
          <a:xfrm>
            <a:off x="3642513" y="3922074"/>
            <a:ext cx="2132624" cy="1927492"/>
          </a:xfrm>
          <a:prstGeom prst="roundRect">
            <a:avLst>
              <a:gd name="adj" fmla="val 9401"/>
            </a:avLst>
          </a:prstGeom>
        </p:spPr>
      </p:pic>
    </p:spTree>
    <p:extLst>
      <p:ext uri="{BB962C8B-B14F-4D97-AF65-F5344CB8AC3E}">
        <p14:creationId xmlns:p14="http://schemas.microsoft.com/office/powerpoint/2010/main" val="1897303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4C5256A4-C508-4C13-8A9D-15A688D62E6A}"/>
              </a:ext>
            </a:extLst>
          </p:cNvPr>
          <p:cNvGrpSpPr/>
          <p:nvPr/>
        </p:nvGrpSpPr>
        <p:grpSpPr>
          <a:xfrm>
            <a:off x="555806" y="6121520"/>
            <a:ext cx="5787003" cy="396000"/>
            <a:chOff x="575056" y="6121520"/>
            <a:chExt cx="5787003" cy="39600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73538798-BF08-4B79-A52D-BDAFF9BDE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5056" y="6121520"/>
              <a:ext cx="1447304" cy="396000"/>
            </a:xfrm>
            <a:prstGeom prst="rect">
              <a:avLst/>
            </a:prstGeom>
          </p:spPr>
        </p:pic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3D94B10C-56AF-4D91-B847-C02DCBF5275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377440" y="6183436"/>
              <a:ext cx="0" cy="272168"/>
            </a:xfrm>
            <a:prstGeom prst="line">
              <a:avLst/>
            </a:prstGeom>
            <a:noFill/>
            <a:ln w="19050" cap="flat">
              <a:solidFill>
                <a:srgbClr val="89A3F0"/>
              </a:solidFill>
              <a:prstDash val="solid"/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</p:cxn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F8E46BA3-2589-431A-ADB5-4D32F69FB48A}"/>
                </a:ext>
              </a:extLst>
            </p:cNvPr>
            <p:cNvSpPr/>
            <p:nvPr/>
          </p:nvSpPr>
          <p:spPr>
            <a:xfrm>
              <a:off x="2597416" y="6150243"/>
              <a:ext cx="376464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ОБЩЕРОССИЙСКОЕ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 ОБЩЕСТВЕННО-ГОСУДАРСТВЕННОЕ </a:t>
              </a:r>
              <a:endParaRPr lang="en-US" sz="800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endParaRPr>
            </a:p>
            <a:p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ДВИЖЕНИЕ ДЕТЕЙ И МОЛОД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Ё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ЖИ «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ДВИЖЕНИЕ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 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ПЕРВЫХ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»</a:t>
              </a:r>
            </a:p>
          </p:txBody>
        </p:sp>
      </p:grp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B9962A8-1B6E-0F5E-068C-6E875BAC1C2F}"/>
              </a:ext>
            </a:extLst>
          </p:cNvPr>
          <p:cNvSpPr/>
          <p:nvPr/>
        </p:nvSpPr>
        <p:spPr>
          <a:xfrm rot="10800000">
            <a:off x="780266" y="1088236"/>
            <a:ext cx="7372899" cy="1095375"/>
          </a:xfrm>
          <a:prstGeom prst="roundRect">
            <a:avLst>
              <a:gd name="adj" fmla="val 8417"/>
            </a:avLst>
          </a:prstGeom>
          <a:gradFill flip="none" rotWithShape="1">
            <a:gsLst>
              <a:gs pos="5000">
                <a:srgbClr val="214FE2"/>
              </a:gs>
              <a:gs pos="100000">
                <a:srgbClr val="6D90FF"/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46B60735-873B-A418-8E5A-3812A661878E}"/>
              </a:ext>
            </a:extLst>
          </p:cNvPr>
          <p:cNvSpPr/>
          <p:nvPr/>
        </p:nvSpPr>
        <p:spPr bwMode="auto">
          <a:xfrm>
            <a:off x="873493" y="1154917"/>
            <a:ext cx="7214356" cy="960120"/>
          </a:xfrm>
          <a:prstGeom prst="roundRect">
            <a:avLst>
              <a:gd name="adj" fmla="val 8556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vye Extended Bold"/>
              <a:ea typeface="Pervye Book" panose="020B0403040502020204" pitchFamily="34" charset="0"/>
              <a:cs typeface="Arial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5A7B7BC-A4CB-A0AC-D120-2CA5FE9166BF}"/>
              </a:ext>
            </a:extLst>
          </p:cNvPr>
          <p:cNvSpPr/>
          <p:nvPr/>
        </p:nvSpPr>
        <p:spPr>
          <a:xfrm>
            <a:off x="1057294" y="1434372"/>
            <a:ext cx="66495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ПОВСЕДНЕВНАЯ ДЕЯТЕЛЬНОСТЬ ПЕРВИЧНЫХ ОТДЕЛЕНИЙ, </a:t>
            </a:r>
          </a:p>
          <a:p>
            <a:r>
              <a:rPr lang="ru-RU" sz="14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ДАЛЬНЕЙШЕЕ РАЗВИТИЕ ДЕТСКОГО САМОУПРАВЛЕНИЯ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85DFA1-8329-FCA5-3DD3-6723A660AB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712859" flipH="1">
            <a:off x="7543002" y="891848"/>
            <a:ext cx="174563" cy="570354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5AC84CCB-100A-A259-CAAD-668DC92736AA}"/>
              </a:ext>
            </a:extLst>
          </p:cNvPr>
          <p:cNvSpPr/>
          <p:nvPr/>
        </p:nvSpPr>
        <p:spPr>
          <a:xfrm>
            <a:off x="949061" y="1534357"/>
            <a:ext cx="114047" cy="114047"/>
          </a:xfrm>
          <a:prstGeom prst="ellipse">
            <a:avLst/>
          </a:prstGeom>
          <a:solidFill>
            <a:srgbClr val="214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F8F2C23-8F46-2D1D-D5C2-E2DA82989178}"/>
              </a:ext>
            </a:extLst>
          </p:cNvPr>
          <p:cNvCxnSpPr>
            <a:cxnSpLocks/>
          </p:cNvCxnSpPr>
          <p:nvPr/>
        </p:nvCxnSpPr>
        <p:spPr>
          <a:xfrm>
            <a:off x="658266" y="1582482"/>
            <a:ext cx="335204" cy="0"/>
          </a:xfrm>
          <a:prstGeom prst="line">
            <a:avLst/>
          </a:prstGeom>
          <a:ln>
            <a:solidFill>
              <a:srgbClr val="214F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12">
            <a:extLst>
              <a:ext uri="{FF2B5EF4-FFF2-40B4-BE49-F238E27FC236}">
                <a16:creationId xmlns:a16="http://schemas.microsoft.com/office/drawing/2014/main" id="{975C749E-F51D-E551-FF62-444C9E3FB1D6}"/>
              </a:ext>
            </a:extLst>
          </p:cNvPr>
          <p:cNvSpPr/>
          <p:nvPr/>
        </p:nvSpPr>
        <p:spPr>
          <a:xfrm>
            <a:off x="555806" y="519751"/>
            <a:ext cx="10625087" cy="5153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3200" dirty="0">
                <a:solidFill>
                  <a:srgbClr val="000000">
                    <a:alpha val="100000"/>
                  </a:srgbClr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  <a:cs typeface="Century Gothic Bold Italic" pitchFamily="34" charset="-120"/>
              </a:rPr>
              <a:t>ПОВСЕДНЕВНАЯ РАБОТА</a:t>
            </a:r>
          </a:p>
        </p:txBody>
      </p:sp>
      <p:sp>
        <p:nvSpPr>
          <p:cNvPr id="52" name="object 9"/>
          <p:cNvSpPr/>
          <p:nvPr/>
        </p:nvSpPr>
        <p:spPr>
          <a:xfrm>
            <a:off x="904950" y="2708763"/>
            <a:ext cx="2587795" cy="338707"/>
          </a:xfrm>
          <a:custGeom>
            <a:avLst/>
            <a:gdLst/>
            <a:ahLst/>
            <a:cxnLst/>
            <a:rect l="l" t="t" r="r" b="b"/>
            <a:pathLst>
              <a:path w="4463415" h="584200">
                <a:moveTo>
                  <a:pt x="4170974" y="0"/>
                </a:moveTo>
                <a:lnTo>
                  <a:pt x="291968" y="0"/>
                </a:lnTo>
                <a:lnTo>
                  <a:pt x="244609" y="3821"/>
                </a:lnTo>
                <a:lnTo>
                  <a:pt x="199683" y="14884"/>
                </a:lnTo>
                <a:lnTo>
                  <a:pt x="157792" y="32588"/>
                </a:lnTo>
                <a:lnTo>
                  <a:pt x="119535" y="56332"/>
                </a:lnTo>
                <a:lnTo>
                  <a:pt x="85515" y="85515"/>
                </a:lnTo>
                <a:lnTo>
                  <a:pt x="56332" y="119535"/>
                </a:lnTo>
                <a:lnTo>
                  <a:pt x="32588" y="157792"/>
                </a:lnTo>
                <a:lnTo>
                  <a:pt x="14884" y="199683"/>
                </a:lnTo>
                <a:lnTo>
                  <a:pt x="3821" y="244609"/>
                </a:lnTo>
                <a:lnTo>
                  <a:pt x="0" y="291968"/>
                </a:lnTo>
                <a:lnTo>
                  <a:pt x="3821" y="339327"/>
                </a:lnTo>
                <a:lnTo>
                  <a:pt x="14884" y="384252"/>
                </a:lnTo>
                <a:lnTo>
                  <a:pt x="32588" y="426144"/>
                </a:lnTo>
                <a:lnTo>
                  <a:pt x="56332" y="464400"/>
                </a:lnTo>
                <a:lnTo>
                  <a:pt x="85515" y="498420"/>
                </a:lnTo>
                <a:lnTo>
                  <a:pt x="119535" y="527603"/>
                </a:lnTo>
                <a:lnTo>
                  <a:pt x="157792" y="551347"/>
                </a:lnTo>
                <a:lnTo>
                  <a:pt x="199683" y="569051"/>
                </a:lnTo>
                <a:lnTo>
                  <a:pt x="244609" y="580115"/>
                </a:lnTo>
                <a:lnTo>
                  <a:pt x="291968" y="583936"/>
                </a:lnTo>
                <a:lnTo>
                  <a:pt x="4170974" y="583936"/>
                </a:lnTo>
                <a:lnTo>
                  <a:pt x="4218333" y="580115"/>
                </a:lnTo>
                <a:lnTo>
                  <a:pt x="4263259" y="569051"/>
                </a:lnTo>
                <a:lnTo>
                  <a:pt x="4305151" y="551347"/>
                </a:lnTo>
                <a:lnTo>
                  <a:pt x="4343407" y="527603"/>
                </a:lnTo>
                <a:lnTo>
                  <a:pt x="4377427" y="498420"/>
                </a:lnTo>
                <a:lnTo>
                  <a:pt x="4406610" y="464400"/>
                </a:lnTo>
                <a:lnTo>
                  <a:pt x="4430354" y="426144"/>
                </a:lnTo>
                <a:lnTo>
                  <a:pt x="4448058" y="384252"/>
                </a:lnTo>
                <a:lnTo>
                  <a:pt x="4459121" y="339327"/>
                </a:lnTo>
                <a:lnTo>
                  <a:pt x="4462943" y="291968"/>
                </a:lnTo>
                <a:lnTo>
                  <a:pt x="4459121" y="244609"/>
                </a:lnTo>
                <a:lnTo>
                  <a:pt x="4448058" y="199683"/>
                </a:lnTo>
                <a:lnTo>
                  <a:pt x="4430354" y="157792"/>
                </a:lnTo>
                <a:lnTo>
                  <a:pt x="4406610" y="119535"/>
                </a:lnTo>
                <a:lnTo>
                  <a:pt x="4377427" y="85515"/>
                </a:lnTo>
                <a:lnTo>
                  <a:pt x="4343407" y="56332"/>
                </a:lnTo>
                <a:lnTo>
                  <a:pt x="4305151" y="32588"/>
                </a:lnTo>
                <a:lnTo>
                  <a:pt x="4263259" y="14884"/>
                </a:lnTo>
                <a:lnTo>
                  <a:pt x="4218333" y="3821"/>
                </a:lnTo>
                <a:lnTo>
                  <a:pt x="4170974" y="0"/>
                </a:lnTo>
                <a:close/>
              </a:path>
            </a:pathLst>
          </a:custGeom>
          <a:solidFill>
            <a:srgbClr val="1D4AE1"/>
          </a:solidFill>
        </p:spPr>
        <p:txBody>
          <a:bodyPr wrap="square" lIns="0" tIns="0" rIns="0" bIns="0" rtlCol="0"/>
          <a:lstStyle/>
          <a:p>
            <a:endParaRPr sz="1088"/>
          </a:p>
        </p:txBody>
      </p:sp>
      <p:sp>
        <p:nvSpPr>
          <p:cNvPr id="53" name="object 10"/>
          <p:cNvSpPr/>
          <p:nvPr/>
        </p:nvSpPr>
        <p:spPr>
          <a:xfrm>
            <a:off x="1174395" y="2831804"/>
            <a:ext cx="1907072" cy="134379"/>
          </a:xfrm>
          <a:custGeom>
            <a:avLst/>
            <a:gdLst/>
            <a:ahLst/>
            <a:cxnLst/>
            <a:rect l="l" t="t" r="r" b="b"/>
            <a:pathLst>
              <a:path w="3289300" h="231775">
                <a:moveTo>
                  <a:pt x="81334" y="5943"/>
                </a:moveTo>
                <a:lnTo>
                  <a:pt x="0" y="5943"/>
                </a:lnTo>
                <a:lnTo>
                  <a:pt x="0" y="224919"/>
                </a:lnTo>
                <a:lnTo>
                  <a:pt x="57559" y="224919"/>
                </a:lnTo>
                <a:lnTo>
                  <a:pt x="57559" y="80395"/>
                </a:lnTo>
                <a:lnTo>
                  <a:pt x="55369" y="61938"/>
                </a:lnTo>
                <a:lnTo>
                  <a:pt x="103158" y="61938"/>
                </a:lnTo>
                <a:lnTo>
                  <a:pt x="81334" y="5943"/>
                </a:lnTo>
                <a:close/>
              </a:path>
              <a:path w="3289300" h="231775">
                <a:moveTo>
                  <a:pt x="103158" y="61938"/>
                </a:moveTo>
                <a:lnTo>
                  <a:pt x="57559" y="61938"/>
                </a:lnTo>
                <a:lnTo>
                  <a:pt x="123252" y="224919"/>
                </a:lnTo>
                <a:lnTo>
                  <a:pt x="164857" y="224919"/>
                </a:lnTo>
                <a:lnTo>
                  <a:pt x="189067" y="164857"/>
                </a:lnTo>
                <a:lnTo>
                  <a:pt x="143273" y="164857"/>
                </a:lnTo>
                <a:lnTo>
                  <a:pt x="103158" y="61938"/>
                </a:lnTo>
                <a:close/>
              </a:path>
              <a:path w="3289300" h="231775">
                <a:moveTo>
                  <a:pt x="288110" y="61938"/>
                </a:moveTo>
                <a:lnTo>
                  <a:pt x="232740" y="61938"/>
                </a:lnTo>
                <a:lnTo>
                  <a:pt x="230550" y="80395"/>
                </a:lnTo>
                <a:lnTo>
                  <a:pt x="230550" y="224919"/>
                </a:lnTo>
                <a:lnTo>
                  <a:pt x="288110" y="224919"/>
                </a:lnTo>
                <a:lnTo>
                  <a:pt x="288110" y="61938"/>
                </a:lnTo>
                <a:close/>
              </a:path>
              <a:path w="3289300" h="231775">
                <a:moveTo>
                  <a:pt x="288110" y="5943"/>
                </a:moveTo>
                <a:lnTo>
                  <a:pt x="206776" y="5943"/>
                </a:lnTo>
                <a:lnTo>
                  <a:pt x="144837" y="164857"/>
                </a:lnTo>
                <a:lnTo>
                  <a:pt x="189067" y="164857"/>
                </a:lnTo>
                <a:lnTo>
                  <a:pt x="230550" y="61938"/>
                </a:lnTo>
                <a:lnTo>
                  <a:pt x="288110" y="61938"/>
                </a:lnTo>
                <a:lnTo>
                  <a:pt x="288110" y="5943"/>
                </a:lnTo>
                <a:close/>
              </a:path>
              <a:path w="3289300" h="231775">
                <a:moveTo>
                  <a:pt x="464916" y="5943"/>
                </a:moveTo>
                <a:lnTo>
                  <a:pt x="408295" y="5943"/>
                </a:lnTo>
                <a:lnTo>
                  <a:pt x="310068" y="224919"/>
                </a:lnTo>
                <a:lnTo>
                  <a:pt x="370130" y="224919"/>
                </a:lnTo>
                <a:lnTo>
                  <a:pt x="389213" y="180498"/>
                </a:lnTo>
                <a:lnTo>
                  <a:pt x="543216" y="180498"/>
                </a:lnTo>
                <a:lnTo>
                  <a:pt x="526377" y="142960"/>
                </a:lnTo>
                <a:lnTo>
                  <a:pt x="403290" y="142960"/>
                </a:lnTo>
                <a:lnTo>
                  <a:pt x="436449" y="61000"/>
                </a:lnTo>
                <a:lnTo>
                  <a:pt x="489613" y="61000"/>
                </a:lnTo>
                <a:lnTo>
                  <a:pt x="464916" y="5943"/>
                </a:lnTo>
                <a:close/>
              </a:path>
              <a:path w="3289300" h="231775">
                <a:moveTo>
                  <a:pt x="543216" y="180498"/>
                </a:moveTo>
                <a:lnTo>
                  <a:pt x="483998" y="180498"/>
                </a:lnTo>
                <a:lnTo>
                  <a:pt x="503080" y="224919"/>
                </a:lnTo>
                <a:lnTo>
                  <a:pt x="563142" y="224919"/>
                </a:lnTo>
                <a:lnTo>
                  <a:pt x="543216" y="180498"/>
                </a:lnTo>
                <a:close/>
              </a:path>
              <a:path w="3289300" h="231775">
                <a:moveTo>
                  <a:pt x="489613" y="61000"/>
                </a:moveTo>
                <a:lnTo>
                  <a:pt x="436449" y="61000"/>
                </a:lnTo>
                <a:lnTo>
                  <a:pt x="470234" y="142960"/>
                </a:lnTo>
                <a:lnTo>
                  <a:pt x="526377" y="142960"/>
                </a:lnTo>
                <a:lnTo>
                  <a:pt x="489613" y="61000"/>
                </a:lnTo>
                <a:close/>
              </a:path>
              <a:path w="3289300" h="231775">
                <a:moveTo>
                  <a:pt x="692534" y="0"/>
                </a:moveTo>
                <a:lnTo>
                  <a:pt x="639696" y="7385"/>
                </a:lnTo>
                <a:lnTo>
                  <a:pt x="599703" y="29522"/>
                </a:lnTo>
                <a:lnTo>
                  <a:pt x="574375" y="66382"/>
                </a:lnTo>
                <a:lnTo>
                  <a:pt x="565527" y="117934"/>
                </a:lnTo>
                <a:lnTo>
                  <a:pt x="574898" y="169990"/>
                </a:lnTo>
                <a:lnTo>
                  <a:pt x="601307" y="205211"/>
                </a:lnTo>
                <a:lnTo>
                  <a:pt x="642203" y="225183"/>
                </a:lnTo>
                <a:lnTo>
                  <a:pt x="695036" y="231489"/>
                </a:lnTo>
                <a:lnTo>
                  <a:pt x="732526" y="228399"/>
                </a:lnTo>
                <a:lnTo>
                  <a:pt x="766673" y="217099"/>
                </a:lnTo>
                <a:lnTo>
                  <a:pt x="793312" y="194536"/>
                </a:lnTo>
                <a:lnTo>
                  <a:pt x="796089" y="187693"/>
                </a:lnTo>
                <a:lnTo>
                  <a:pt x="694098" y="187693"/>
                </a:lnTo>
                <a:lnTo>
                  <a:pt x="664516" y="182752"/>
                </a:lnTo>
                <a:lnTo>
                  <a:pt x="643968" y="168572"/>
                </a:lnTo>
                <a:lnTo>
                  <a:pt x="631983" y="146122"/>
                </a:lnTo>
                <a:lnTo>
                  <a:pt x="628092" y="116370"/>
                </a:lnTo>
                <a:lnTo>
                  <a:pt x="631836" y="86686"/>
                </a:lnTo>
                <a:lnTo>
                  <a:pt x="643264" y="63776"/>
                </a:lnTo>
                <a:lnTo>
                  <a:pt x="662669" y="49020"/>
                </a:lnTo>
                <a:lnTo>
                  <a:pt x="690344" y="43795"/>
                </a:lnTo>
                <a:lnTo>
                  <a:pt x="794675" y="43795"/>
                </a:lnTo>
                <a:lnTo>
                  <a:pt x="791689" y="36424"/>
                </a:lnTo>
                <a:lnTo>
                  <a:pt x="763232" y="13998"/>
                </a:lnTo>
                <a:lnTo>
                  <a:pt x="727971" y="2952"/>
                </a:lnTo>
                <a:lnTo>
                  <a:pt x="692534" y="0"/>
                </a:lnTo>
                <a:close/>
              </a:path>
              <a:path w="3289300" h="231775">
                <a:moveTo>
                  <a:pt x="808278" y="157662"/>
                </a:moveTo>
                <a:lnTo>
                  <a:pt x="748216" y="157662"/>
                </a:lnTo>
                <a:lnTo>
                  <a:pt x="739100" y="172649"/>
                </a:lnTo>
                <a:lnTo>
                  <a:pt x="725732" y="181828"/>
                </a:lnTo>
                <a:lnTo>
                  <a:pt x="710076" y="186432"/>
                </a:lnTo>
                <a:lnTo>
                  <a:pt x="694098" y="187693"/>
                </a:lnTo>
                <a:lnTo>
                  <a:pt x="796089" y="187693"/>
                </a:lnTo>
                <a:lnTo>
                  <a:pt x="808278" y="157662"/>
                </a:lnTo>
                <a:close/>
              </a:path>
              <a:path w="3289300" h="231775">
                <a:moveTo>
                  <a:pt x="794675" y="43795"/>
                </a:moveTo>
                <a:lnTo>
                  <a:pt x="690344" y="43795"/>
                </a:lnTo>
                <a:lnTo>
                  <a:pt x="706621" y="45183"/>
                </a:lnTo>
                <a:lnTo>
                  <a:pt x="723190" y="49973"/>
                </a:lnTo>
                <a:lnTo>
                  <a:pt x="737414" y="59104"/>
                </a:lnTo>
                <a:lnTo>
                  <a:pt x="746652" y="73513"/>
                </a:lnTo>
                <a:lnTo>
                  <a:pt x="806714" y="73513"/>
                </a:lnTo>
                <a:lnTo>
                  <a:pt x="794675" y="43795"/>
                </a:lnTo>
                <a:close/>
              </a:path>
              <a:path w="3289300" h="231775">
                <a:moveTo>
                  <a:pt x="954899" y="49738"/>
                </a:moveTo>
                <a:lnTo>
                  <a:pt x="897340" y="49738"/>
                </a:lnTo>
                <a:lnTo>
                  <a:pt x="897340" y="224919"/>
                </a:lnTo>
                <a:lnTo>
                  <a:pt x="954899" y="224919"/>
                </a:lnTo>
                <a:lnTo>
                  <a:pt x="954899" y="49738"/>
                </a:lnTo>
                <a:close/>
              </a:path>
              <a:path w="3289300" h="231775">
                <a:moveTo>
                  <a:pt x="1031228" y="5943"/>
                </a:moveTo>
                <a:lnTo>
                  <a:pt x="821011" y="5943"/>
                </a:lnTo>
                <a:lnTo>
                  <a:pt x="821011" y="49738"/>
                </a:lnTo>
                <a:lnTo>
                  <a:pt x="1031228" y="49738"/>
                </a:lnTo>
                <a:lnTo>
                  <a:pt x="1031228" y="5943"/>
                </a:lnTo>
                <a:close/>
              </a:path>
              <a:path w="3289300" h="231775">
                <a:moveTo>
                  <a:pt x="1258719" y="5943"/>
                </a:moveTo>
                <a:lnTo>
                  <a:pt x="1059138" y="5943"/>
                </a:lnTo>
                <a:lnTo>
                  <a:pt x="1059138" y="224919"/>
                </a:lnTo>
                <a:lnTo>
                  <a:pt x="1262160" y="224919"/>
                </a:lnTo>
                <a:lnTo>
                  <a:pt x="1262160" y="181124"/>
                </a:lnTo>
                <a:lnTo>
                  <a:pt x="1116697" y="181124"/>
                </a:lnTo>
                <a:lnTo>
                  <a:pt x="1116697" y="134201"/>
                </a:lnTo>
                <a:lnTo>
                  <a:pt x="1236821" y="134201"/>
                </a:lnTo>
                <a:lnTo>
                  <a:pt x="1236821" y="92908"/>
                </a:lnTo>
                <a:lnTo>
                  <a:pt x="1116697" y="92908"/>
                </a:lnTo>
                <a:lnTo>
                  <a:pt x="1116697" y="49738"/>
                </a:lnTo>
                <a:lnTo>
                  <a:pt x="1258719" y="49738"/>
                </a:lnTo>
                <a:lnTo>
                  <a:pt x="1258719" y="5943"/>
                </a:lnTo>
                <a:close/>
              </a:path>
              <a:path w="3289300" h="231775">
                <a:moveTo>
                  <a:pt x="1410453" y="5943"/>
                </a:moveTo>
                <a:lnTo>
                  <a:pt x="1293144" y="5943"/>
                </a:lnTo>
                <a:lnTo>
                  <a:pt x="1293144" y="224919"/>
                </a:lnTo>
                <a:lnTo>
                  <a:pt x="1350704" y="224919"/>
                </a:lnTo>
                <a:lnTo>
                  <a:pt x="1350704" y="152657"/>
                </a:lnTo>
                <a:lnTo>
                  <a:pt x="1406699" y="152657"/>
                </a:lnTo>
                <a:lnTo>
                  <a:pt x="1450924" y="149333"/>
                </a:lnTo>
                <a:lnTo>
                  <a:pt x="1486469" y="129821"/>
                </a:lnTo>
                <a:lnTo>
                  <a:pt x="1498525" y="110113"/>
                </a:lnTo>
                <a:lnTo>
                  <a:pt x="1350704" y="110113"/>
                </a:lnTo>
                <a:lnTo>
                  <a:pt x="1350704" y="49738"/>
                </a:lnTo>
                <a:lnTo>
                  <a:pt x="1499737" y="49738"/>
                </a:lnTo>
                <a:lnTo>
                  <a:pt x="1494270" y="38037"/>
                </a:lnTo>
                <a:lnTo>
                  <a:pt x="1483966" y="25651"/>
                </a:lnTo>
                <a:lnTo>
                  <a:pt x="1468609" y="15049"/>
                </a:lnTo>
                <a:lnTo>
                  <a:pt x="1451198" y="9110"/>
                </a:lnTo>
                <a:lnTo>
                  <a:pt x="1431793" y="6515"/>
                </a:lnTo>
                <a:lnTo>
                  <a:pt x="1410453" y="5943"/>
                </a:lnTo>
                <a:close/>
              </a:path>
              <a:path w="3289300" h="231775">
                <a:moveTo>
                  <a:pt x="1499737" y="49738"/>
                </a:moveTo>
                <a:lnTo>
                  <a:pt x="1406073" y="49738"/>
                </a:lnTo>
                <a:lnTo>
                  <a:pt x="1417819" y="50496"/>
                </a:lnTo>
                <a:lnTo>
                  <a:pt x="1426133" y="52280"/>
                </a:lnTo>
                <a:lnTo>
                  <a:pt x="1431456" y="54357"/>
                </a:lnTo>
                <a:lnTo>
                  <a:pt x="1434228" y="55995"/>
                </a:lnTo>
                <a:lnTo>
                  <a:pt x="1440484" y="60374"/>
                </a:lnTo>
                <a:lnTo>
                  <a:pt x="1444864" y="67569"/>
                </a:lnTo>
                <a:lnTo>
                  <a:pt x="1444864" y="88528"/>
                </a:lnTo>
                <a:lnTo>
                  <a:pt x="1411479" y="109752"/>
                </a:lnTo>
                <a:lnTo>
                  <a:pt x="1402632" y="110113"/>
                </a:lnTo>
                <a:lnTo>
                  <a:pt x="1498525" y="110113"/>
                </a:lnTo>
                <a:lnTo>
                  <a:pt x="1500898" y="104443"/>
                </a:lnTo>
                <a:lnTo>
                  <a:pt x="1503581" y="91153"/>
                </a:lnTo>
                <a:lnTo>
                  <a:pt x="1504300" y="77892"/>
                </a:lnTo>
                <a:lnTo>
                  <a:pt x="1503498" y="64803"/>
                </a:lnTo>
                <a:lnTo>
                  <a:pt x="1500468" y="51302"/>
                </a:lnTo>
                <a:lnTo>
                  <a:pt x="1499737" y="49738"/>
                </a:lnTo>
                <a:close/>
              </a:path>
              <a:path w="3289300" h="231775">
                <a:moveTo>
                  <a:pt x="1660631" y="113554"/>
                </a:moveTo>
                <a:lnTo>
                  <a:pt x="1532686" y="113554"/>
                </a:lnTo>
                <a:lnTo>
                  <a:pt x="1532686" y="152657"/>
                </a:lnTo>
                <a:lnTo>
                  <a:pt x="1660631" y="152657"/>
                </a:lnTo>
                <a:lnTo>
                  <a:pt x="1660631" y="113554"/>
                </a:lnTo>
                <a:close/>
              </a:path>
              <a:path w="3289300" h="231775">
                <a:moveTo>
                  <a:pt x="1766783" y="5943"/>
                </a:moveTo>
                <a:lnTo>
                  <a:pt x="1709223" y="5943"/>
                </a:lnTo>
                <a:lnTo>
                  <a:pt x="1709223" y="224919"/>
                </a:lnTo>
                <a:lnTo>
                  <a:pt x="1766783" y="224919"/>
                </a:lnTo>
                <a:lnTo>
                  <a:pt x="1766783" y="131698"/>
                </a:lnTo>
                <a:lnTo>
                  <a:pt x="1870625" y="131698"/>
                </a:lnTo>
                <a:lnTo>
                  <a:pt x="1851871" y="107298"/>
                </a:lnTo>
                <a:lnTo>
                  <a:pt x="1866238" y="87903"/>
                </a:lnTo>
                <a:lnTo>
                  <a:pt x="1766783" y="87903"/>
                </a:lnTo>
                <a:lnTo>
                  <a:pt x="1766783" y="5943"/>
                </a:lnTo>
                <a:close/>
              </a:path>
              <a:path w="3289300" h="231775">
                <a:moveTo>
                  <a:pt x="1870625" y="131698"/>
                </a:moveTo>
                <a:lnTo>
                  <a:pt x="1805573" y="131698"/>
                </a:lnTo>
                <a:lnTo>
                  <a:pt x="1871579" y="224919"/>
                </a:lnTo>
                <a:lnTo>
                  <a:pt x="1942277" y="224919"/>
                </a:lnTo>
                <a:lnTo>
                  <a:pt x="1870625" y="131698"/>
                </a:lnTo>
                <a:close/>
              </a:path>
              <a:path w="3289300" h="231775">
                <a:moveTo>
                  <a:pt x="1926948" y="5943"/>
                </a:moveTo>
                <a:lnTo>
                  <a:pt x="1859379" y="5943"/>
                </a:lnTo>
                <a:lnTo>
                  <a:pt x="1804634" y="87903"/>
                </a:lnTo>
                <a:lnTo>
                  <a:pt x="1866238" y="87903"/>
                </a:lnTo>
                <a:lnTo>
                  <a:pt x="1926948" y="5943"/>
                </a:lnTo>
                <a:close/>
              </a:path>
              <a:path w="3289300" h="231775">
                <a:moveTo>
                  <a:pt x="1950718" y="182063"/>
                </a:moveTo>
                <a:lnTo>
                  <a:pt x="1950718" y="224294"/>
                </a:lnTo>
                <a:lnTo>
                  <a:pt x="1957717" y="225789"/>
                </a:lnTo>
                <a:lnTo>
                  <a:pt x="1964664" y="226728"/>
                </a:lnTo>
                <a:lnTo>
                  <a:pt x="1965412" y="226728"/>
                </a:lnTo>
                <a:lnTo>
                  <a:pt x="1971473" y="227109"/>
                </a:lnTo>
                <a:lnTo>
                  <a:pt x="1976370" y="227109"/>
                </a:lnTo>
                <a:lnTo>
                  <a:pt x="1987876" y="226728"/>
                </a:lnTo>
                <a:lnTo>
                  <a:pt x="2025796" y="211155"/>
                </a:lnTo>
                <a:lnTo>
                  <a:pt x="2042743" y="183314"/>
                </a:lnTo>
                <a:lnTo>
                  <a:pt x="1957600" y="183314"/>
                </a:lnTo>
                <a:lnTo>
                  <a:pt x="1953534" y="182688"/>
                </a:lnTo>
                <a:lnTo>
                  <a:pt x="1950718" y="182063"/>
                </a:lnTo>
                <a:close/>
              </a:path>
              <a:path w="3289300" h="231775">
                <a:moveTo>
                  <a:pt x="2184710" y="49738"/>
                </a:moveTo>
                <a:lnTo>
                  <a:pt x="2127150" y="49738"/>
                </a:lnTo>
                <a:lnTo>
                  <a:pt x="2127150" y="224919"/>
                </a:lnTo>
                <a:lnTo>
                  <a:pt x="2184710" y="224919"/>
                </a:lnTo>
                <a:lnTo>
                  <a:pt x="2184710" y="49738"/>
                </a:lnTo>
                <a:close/>
              </a:path>
              <a:path w="3289300" h="231775">
                <a:moveTo>
                  <a:pt x="2184710" y="5943"/>
                </a:moveTo>
                <a:lnTo>
                  <a:pt x="1999206" y="5943"/>
                </a:lnTo>
                <a:lnTo>
                  <a:pt x="1998893" y="90405"/>
                </a:lnTo>
                <a:lnTo>
                  <a:pt x="1998771" y="104458"/>
                </a:lnTo>
                <a:lnTo>
                  <a:pt x="1995706" y="148933"/>
                </a:lnTo>
                <a:lnTo>
                  <a:pt x="1969487" y="183314"/>
                </a:lnTo>
                <a:lnTo>
                  <a:pt x="2042743" y="183314"/>
                </a:lnTo>
                <a:lnTo>
                  <a:pt x="2049155" y="145365"/>
                </a:lnTo>
                <a:lnTo>
                  <a:pt x="2050811" y="116487"/>
                </a:lnTo>
                <a:lnTo>
                  <a:pt x="2050905" y="114317"/>
                </a:lnTo>
                <a:lnTo>
                  <a:pt x="2051060" y="104458"/>
                </a:lnTo>
                <a:lnTo>
                  <a:pt x="2051134" y="99790"/>
                </a:lnTo>
                <a:lnTo>
                  <a:pt x="2051447" y="49738"/>
                </a:lnTo>
                <a:lnTo>
                  <a:pt x="2184710" y="49738"/>
                </a:lnTo>
                <a:lnTo>
                  <a:pt x="2184710" y="5943"/>
                </a:lnTo>
                <a:close/>
              </a:path>
              <a:path w="3289300" h="231775">
                <a:moveTo>
                  <a:pt x="2361406" y="5943"/>
                </a:moveTo>
                <a:lnTo>
                  <a:pt x="2304785" y="5943"/>
                </a:lnTo>
                <a:lnTo>
                  <a:pt x="2206558" y="224919"/>
                </a:lnTo>
                <a:lnTo>
                  <a:pt x="2266621" y="224919"/>
                </a:lnTo>
                <a:lnTo>
                  <a:pt x="2285703" y="180498"/>
                </a:lnTo>
                <a:lnTo>
                  <a:pt x="2439706" y="180498"/>
                </a:lnTo>
                <a:lnTo>
                  <a:pt x="2422868" y="142960"/>
                </a:lnTo>
                <a:lnTo>
                  <a:pt x="2299780" y="142960"/>
                </a:lnTo>
                <a:lnTo>
                  <a:pt x="2332939" y="61000"/>
                </a:lnTo>
                <a:lnTo>
                  <a:pt x="2386103" y="61000"/>
                </a:lnTo>
                <a:lnTo>
                  <a:pt x="2361406" y="5943"/>
                </a:lnTo>
                <a:close/>
              </a:path>
              <a:path w="3289300" h="231775">
                <a:moveTo>
                  <a:pt x="2439706" y="180498"/>
                </a:moveTo>
                <a:lnTo>
                  <a:pt x="2380488" y="180498"/>
                </a:lnTo>
                <a:lnTo>
                  <a:pt x="2399570" y="224919"/>
                </a:lnTo>
                <a:lnTo>
                  <a:pt x="2459632" y="224919"/>
                </a:lnTo>
                <a:lnTo>
                  <a:pt x="2439706" y="180498"/>
                </a:lnTo>
                <a:close/>
              </a:path>
              <a:path w="3289300" h="231775">
                <a:moveTo>
                  <a:pt x="2386103" y="61000"/>
                </a:moveTo>
                <a:lnTo>
                  <a:pt x="2332939" y="61000"/>
                </a:lnTo>
                <a:lnTo>
                  <a:pt x="2366724" y="142960"/>
                </a:lnTo>
                <a:lnTo>
                  <a:pt x="2422868" y="142960"/>
                </a:lnTo>
                <a:lnTo>
                  <a:pt x="2386103" y="61000"/>
                </a:lnTo>
                <a:close/>
              </a:path>
              <a:path w="3289300" h="231775">
                <a:moveTo>
                  <a:pt x="2589024" y="0"/>
                </a:moveTo>
                <a:lnTo>
                  <a:pt x="2536186" y="7385"/>
                </a:lnTo>
                <a:lnTo>
                  <a:pt x="2496194" y="29522"/>
                </a:lnTo>
                <a:lnTo>
                  <a:pt x="2470865" y="66382"/>
                </a:lnTo>
                <a:lnTo>
                  <a:pt x="2462018" y="117934"/>
                </a:lnTo>
                <a:lnTo>
                  <a:pt x="2471388" y="169990"/>
                </a:lnTo>
                <a:lnTo>
                  <a:pt x="2497797" y="205211"/>
                </a:lnTo>
                <a:lnTo>
                  <a:pt x="2538694" y="225183"/>
                </a:lnTo>
                <a:lnTo>
                  <a:pt x="2591526" y="231489"/>
                </a:lnTo>
                <a:lnTo>
                  <a:pt x="2629016" y="228399"/>
                </a:lnTo>
                <a:lnTo>
                  <a:pt x="2663163" y="217099"/>
                </a:lnTo>
                <a:lnTo>
                  <a:pt x="2689802" y="194536"/>
                </a:lnTo>
                <a:lnTo>
                  <a:pt x="2692579" y="187693"/>
                </a:lnTo>
                <a:lnTo>
                  <a:pt x="2590588" y="187693"/>
                </a:lnTo>
                <a:lnTo>
                  <a:pt x="2561007" y="182752"/>
                </a:lnTo>
                <a:lnTo>
                  <a:pt x="2540458" y="168572"/>
                </a:lnTo>
                <a:lnTo>
                  <a:pt x="2528473" y="146122"/>
                </a:lnTo>
                <a:lnTo>
                  <a:pt x="2524582" y="116370"/>
                </a:lnTo>
                <a:lnTo>
                  <a:pt x="2528326" y="86686"/>
                </a:lnTo>
                <a:lnTo>
                  <a:pt x="2539754" y="63776"/>
                </a:lnTo>
                <a:lnTo>
                  <a:pt x="2559159" y="49020"/>
                </a:lnTo>
                <a:lnTo>
                  <a:pt x="2586834" y="43795"/>
                </a:lnTo>
                <a:lnTo>
                  <a:pt x="2691165" y="43795"/>
                </a:lnTo>
                <a:lnTo>
                  <a:pt x="2688179" y="36424"/>
                </a:lnTo>
                <a:lnTo>
                  <a:pt x="2659722" y="13998"/>
                </a:lnTo>
                <a:lnTo>
                  <a:pt x="2624461" y="2952"/>
                </a:lnTo>
                <a:lnTo>
                  <a:pt x="2589024" y="0"/>
                </a:lnTo>
                <a:close/>
              </a:path>
              <a:path w="3289300" h="231775">
                <a:moveTo>
                  <a:pt x="2704769" y="157662"/>
                </a:moveTo>
                <a:lnTo>
                  <a:pt x="2644706" y="157662"/>
                </a:lnTo>
                <a:lnTo>
                  <a:pt x="2635591" y="172649"/>
                </a:lnTo>
                <a:lnTo>
                  <a:pt x="2622222" y="181828"/>
                </a:lnTo>
                <a:lnTo>
                  <a:pt x="2606566" y="186432"/>
                </a:lnTo>
                <a:lnTo>
                  <a:pt x="2590588" y="187693"/>
                </a:lnTo>
                <a:lnTo>
                  <a:pt x="2692579" y="187693"/>
                </a:lnTo>
                <a:lnTo>
                  <a:pt x="2704769" y="157662"/>
                </a:lnTo>
                <a:close/>
              </a:path>
              <a:path w="3289300" h="231775">
                <a:moveTo>
                  <a:pt x="2691165" y="43795"/>
                </a:moveTo>
                <a:lnTo>
                  <a:pt x="2586834" y="43795"/>
                </a:lnTo>
                <a:lnTo>
                  <a:pt x="2603111" y="45183"/>
                </a:lnTo>
                <a:lnTo>
                  <a:pt x="2619681" y="49973"/>
                </a:lnTo>
                <a:lnTo>
                  <a:pt x="2633904" y="59104"/>
                </a:lnTo>
                <a:lnTo>
                  <a:pt x="2643142" y="73513"/>
                </a:lnTo>
                <a:lnTo>
                  <a:pt x="2703204" y="73513"/>
                </a:lnTo>
                <a:lnTo>
                  <a:pt x="2691165" y="43795"/>
                </a:lnTo>
                <a:close/>
              </a:path>
              <a:path w="3289300" h="231775">
                <a:moveTo>
                  <a:pt x="2851746" y="0"/>
                </a:moveTo>
                <a:lnTo>
                  <a:pt x="2798909" y="7385"/>
                </a:lnTo>
                <a:lnTo>
                  <a:pt x="2758916" y="29522"/>
                </a:lnTo>
                <a:lnTo>
                  <a:pt x="2733587" y="66382"/>
                </a:lnTo>
                <a:lnTo>
                  <a:pt x="2724740" y="117934"/>
                </a:lnTo>
                <a:lnTo>
                  <a:pt x="2734110" y="169990"/>
                </a:lnTo>
                <a:lnTo>
                  <a:pt x="2760519" y="205211"/>
                </a:lnTo>
                <a:lnTo>
                  <a:pt x="2801416" y="225183"/>
                </a:lnTo>
                <a:lnTo>
                  <a:pt x="2854249" y="231489"/>
                </a:lnTo>
                <a:lnTo>
                  <a:pt x="2891739" y="228399"/>
                </a:lnTo>
                <a:lnTo>
                  <a:pt x="2925885" y="217099"/>
                </a:lnTo>
                <a:lnTo>
                  <a:pt x="2952524" y="194536"/>
                </a:lnTo>
                <a:lnTo>
                  <a:pt x="2955302" y="187693"/>
                </a:lnTo>
                <a:lnTo>
                  <a:pt x="2853310" y="187693"/>
                </a:lnTo>
                <a:lnTo>
                  <a:pt x="2823729" y="182752"/>
                </a:lnTo>
                <a:lnTo>
                  <a:pt x="2803181" y="168572"/>
                </a:lnTo>
                <a:lnTo>
                  <a:pt x="2791196" y="146122"/>
                </a:lnTo>
                <a:lnTo>
                  <a:pt x="2787305" y="116370"/>
                </a:lnTo>
                <a:lnTo>
                  <a:pt x="2791049" y="86686"/>
                </a:lnTo>
                <a:lnTo>
                  <a:pt x="2802477" y="63776"/>
                </a:lnTo>
                <a:lnTo>
                  <a:pt x="2821882" y="49020"/>
                </a:lnTo>
                <a:lnTo>
                  <a:pt x="2849557" y="43795"/>
                </a:lnTo>
                <a:lnTo>
                  <a:pt x="2953888" y="43795"/>
                </a:lnTo>
                <a:lnTo>
                  <a:pt x="2950902" y="36424"/>
                </a:lnTo>
                <a:lnTo>
                  <a:pt x="2922445" y="13998"/>
                </a:lnTo>
                <a:lnTo>
                  <a:pt x="2887183" y="2952"/>
                </a:lnTo>
                <a:lnTo>
                  <a:pt x="2851746" y="0"/>
                </a:lnTo>
                <a:close/>
              </a:path>
              <a:path w="3289300" h="231775">
                <a:moveTo>
                  <a:pt x="2967491" y="157662"/>
                </a:moveTo>
                <a:lnTo>
                  <a:pt x="2907429" y="157662"/>
                </a:lnTo>
                <a:lnTo>
                  <a:pt x="2898313" y="172649"/>
                </a:lnTo>
                <a:lnTo>
                  <a:pt x="2884945" y="181828"/>
                </a:lnTo>
                <a:lnTo>
                  <a:pt x="2869289" y="186432"/>
                </a:lnTo>
                <a:lnTo>
                  <a:pt x="2853310" y="187693"/>
                </a:lnTo>
                <a:lnTo>
                  <a:pt x="2955302" y="187693"/>
                </a:lnTo>
                <a:lnTo>
                  <a:pt x="2967491" y="157662"/>
                </a:lnTo>
                <a:close/>
              </a:path>
              <a:path w="3289300" h="231775">
                <a:moveTo>
                  <a:pt x="2953888" y="43795"/>
                </a:moveTo>
                <a:lnTo>
                  <a:pt x="2849557" y="43795"/>
                </a:lnTo>
                <a:lnTo>
                  <a:pt x="2865833" y="45183"/>
                </a:lnTo>
                <a:lnTo>
                  <a:pt x="2882403" y="49973"/>
                </a:lnTo>
                <a:lnTo>
                  <a:pt x="2896627" y="59104"/>
                </a:lnTo>
                <a:lnTo>
                  <a:pt x="2905865" y="73513"/>
                </a:lnTo>
                <a:lnTo>
                  <a:pt x="2965927" y="73513"/>
                </a:lnTo>
                <a:lnTo>
                  <a:pt x="2953888" y="43795"/>
                </a:lnTo>
                <a:close/>
              </a:path>
              <a:path w="3289300" h="231775">
                <a:moveTo>
                  <a:pt x="3057178" y="5943"/>
                </a:moveTo>
                <a:lnTo>
                  <a:pt x="2999619" y="5943"/>
                </a:lnTo>
                <a:lnTo>
                  <a:pt x="2999619" y="224919"/>
                </a:lnTo>
                <a:lnTo>
                  <a:pt x="3115363" y="224919"/>
                </a:lnTo>
                <a:lnTo>
                  <a:pt x="3129543" y="224548"/>
                </a:lnTo>
                <a:lnTo>
                  <a:pt x="3181056" y="212406"/>
                </a:lnTo>
                <a:lnTo>
                  <a:pt x="3204305" y="183001"/>
                </a:lnTo>
                <a:lnTo>
                  <a:pt x="3057178" y="183001"/>
                </a:lnTo>
                <a:lnTo>
                  <a:pt x="3057178" y="127944"/>
                </a:lnTo>
                <a:lnTo>
                  <a:pt x="3204870" y="127944"/>
                </a:lnTo>
                <a:lnTo>
                  <a:pt x="3199097" y="116658"/>
                </a:lnTo>
                <a:lnTo>
                  <a:pt x="3155092" y="90132"/>
                </a:lnTo>
                <a:lnTo>
                  <a:pt x="3122558" y="87277"/>
                </a:lnTo>
                <a:lnTo>
                  <a:pt x="3057178" y="87277"/>
                </a:lnTo>
                <a:lnTo>
                  <a:pt x="3057178" y="5943"/>
                </a:lnTo>
                <a:close/>
              </a:path>
              <a:path w="3289300" h="231775">
                <a:moveTo>
                  <a:pt x="3204870" y="127944"/>
                </a:moveTo>
                <a:lnTo>
                  <a:pt x="3114738" y="127944"/>
                </a:lnTo>
                <a:lnTo>
                  <a:pt x="3121596" y="128130"/>
                </a:lnTo>
                <a:lnTo>
                  <a:pt x="3129010" y="128961"/>
                </a:lnTo>
                <a:lnTo>
                  <a:pt x="3136249" y="130848"/>
                </a:lnTo>
                <a:lnTo>
                  <a:pt x="3142579" y="134201"/>
                </a:lnTo>
                <a:lnTo>
                  <a:pt x="3147897" y="137955"/>
                </a:lnTo>
                <a:lnTo>
                  <a:pt x="3152277" y="144837"/>
                </a:lnTo>
                <a:lnTo>
                  <a:pt x="3152277" y="163293"/>
                </a:lnTo>
                <a:lnTo>
                  <a:pt x="3119533" y="182845"/>
                </a:lnTo>
                <a:lnTo>
                  <a:pt x="3113799" y="183001"/>
                </a:lnTo>
                <a:lnTo>
                  <a:pt x="3204305" y="183001"/>
                </a:lnTo>
                <a:lnTo>
                  <a:pt x="3207011" y="176246"/>
                </a:lnTo>
                <a:lnTo>
                  <a:pt x="3209523" y="154534"/>
                </a:lnTo>
                <a:lnTo>
                  <a:pt x="3208785" y="142534"/>
                </a:lnTo>
                <a:lnTo>
                  <a:pt x="3205730" y="129626"/>
                </a:lnTo>
                <a:lnTo>
                  <a:pt x="3204965" y="128130"/>
                </a:lnTo>
                <a:lnTo>
                  <a:pt x="3204870" y="127944"/>
                </a:lnTo>
                <a:close/>
              </a:path>
              <a:path w="3289300" h="231775">
                <a:moveTo>
                  <a:pt x="3288980" y="5943"/>
                </a:moveTo>
                <a:lnTo>
                  <a:pt x="3231421" y="5943"/>
                </a:lnTo>
                <a:lnTo>
                  <a:pt x="3231421" y="224919"/>
                </a:lnTo>
                <a:lnTo>
                  <a:pt x="3288980" y="224919"/>
                </a:lnTo>
                <a:lnTo>
                  <a:pt x="3288980" y="59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88"/>
          </a:p>
        </p:txBody>
      </p:sp>
      <p:sp>
        <p:nvSpPr>
          <p:cNvPr id="54" name="object 11"/>
          <p:cNvSpPr/>
          <p:nvPr/>
        </p:nvSpPr>
        <p:spPr>
          <a:xfrm>
            <a:off x="4029114" y="2720259"/>
            <a:ext cx="3615329" cy="338707"/>
          </a:xfrm>
          <a:custGeom>
            <a:avLst/>
            <a:gdLst/>
            <a:ahLst/>
            <a:cxnLst/>
            <a:rect l="l" t="t" r="r" b="b"/>
            <a:pathLst>
              <a:path w="6235700" h="584200">
                <a:moveTo>
                  <a:pt x="5943639" y="0"/>
                </a:moveTo>
                <a:lnTo>
                  <a:pt x="291968" y="0"/>
                </a:lnTo>
                <a:lnTo>
                  <a:pt x="244609" y="3821"/>
                </a:lnTo>
                <a:lnTo>
                  <a:pt x="199683" y="14884"/>
                </a:lnTo>
                <a:lnTo>
                  <a:pt x="157792" y="32588"/>
                </a:lnTo>
                <a:lnTo>
                  <a:pt x="119535" y="56332"/>
                </a:lnTo>
                <a:lnTo>
                  <a:pt x="85515" y="85515"/>
                </a:lnTo>
                <a:lnTo>
                  <a:pt x="56332" y="119535"/>
                </a:lnTo>
                <a:lnTo>
                  <a:pt x="32588" y="157792"/>
                </a:lnTo>
                <a:lnTo>
                  <a:pt x="14884" y="199683"/>
                </a:lnTo>
                <a:lnTo>
                  <a:pt x="3821" y="244609"/>
                </a:lnTo>
                <a:lnTo>
                  <a:pt x="0" y="291968"/>
                </a:lnTo>
                <a:lnTo>
                  <a:pt x="3821" y="339327"/>
                </a:lnTo>
                <a:lnTo>
                  <a:pt x="14884" y="384252"/>
                </a:lnTo>
                <a:lnTo>
                  <a:pt x="32588" y="426144"/>
                </a:lnTo>
                <a:lnTo>
                  <a:pt x="56332" y="464400"/>
                </a:lnTo>
                <a:lnTo>
                  <a:pt x="85515" y="498420"/>
                </a:lnTo>
                <a:lnTo>
                  <a:pt x="119535" y="527603"/>
                </a:lnTo>
                <a:lnTo>
                  <a:pt x="157791" y="551347"/>
                </a:lnTo>
                <a:lnTo>
                  <a:pt x="199683" y="569051"/>
                </a:lnTo>
                <a:lnTo>
                  <a:pt x="244609" y="580115"/>
                </a:lnTo>
                <a:lnTo>
                  <a:pt x="291968" y="583936"/>
                </a:lnTo>
                <a:lnTo>
                  <a:pt x="5943639" y="583936"/>
                </a:lnTo>
                <a:lnTo>
                  <a:pt x="5990998" y="580115"/>
                </a:lnTo>
                <a:lnTo>
                  <a:pt x="6035923" y="569051"/>
                </a:lnTo>
                <a:lnTo>
                  <a:pt x="6077815" y="551347"/>
                </a:lnTo>
                <a:lnTo>
                  <a:pt x="6116072" y="527603"/>
                </a:lnTo>
                <a:lnTo>
                  <a:pt x="6150092" y="498420"/>
                </a:lnTo>
                <a:lnTo>
                  <a:pt x="6179274" y="464400"/>
                </a:lnTo>
                <a:lnTo>
                  <a:pt x="6203018" y="426144"/>
                </a:lnTo>
                <a:lnTo>
                  <a:pt x="6220722" y="384252"/>
                </a:lnTo>
                <a:lnTo>
                  <a:pt x="6231786" y="339327"/>
                </a:lnTo>
                <a:lnTo>
                  <a:pt x="6235607" y="291968"/>
                </a:lnTo>
                <a:lnTo>
                  <a:pt x="6231786" y="244609"/>
                </a:lnTo>
                <a:lnTo>
                  <a:pt x="6220722" y="199683"/>
                </a:lnTo>
                <a:lnTo>
                  <a:pt x="6203018" y="157792"/>
                </a:lnTo>
                <a:lnTo>
                  <a:pt x="6179274" y="119535"/>
                </a:lnTo>
                <a:lnTo>
                  <a:pt x="6150092" y="85515"/>
                </a:lnTo>
                <a:lnTo>
                  <a:pt x="6116072" y="56332"/>
                </a:lnTo>
                <a:lnTo>
                  <a:pt x="6077815" y="32588"/>
                </a:lnTo>
                <a:lnTo>
                  <a:pt x="6035923" y="14884"/>
                </a:lnTo>
                <a:lnTo>
                  <a:pt x="5990998" y="3821"/>
                </a:lnTo>
                <a:lnTo>
                  <a:pt x="5943639" y="0"/>
                </a:lnTo>
                <a:close/>
              </a:path>
            </a:pathLst>
          </a:custGeom>
          <a:solidFill>
            <a:srgbClr val="1D4AE1"/>
          </a:solidFill>
        </p:spPr>
        <p:txBody>
          <a:bodyPr wrap="square" lIns="0" tIns="0" rIns="0" bIns="0" rtlCol="0"/>
          <a:lstStyle/>
          <a:p>
            <a:endParaRPr sz="1088" dirty="0"/>
          </a:p>
        </p:txBody>
      </p:sp>
      <p:sp>
        <p:nvSpPr>
          <p:cNvPr id="55" name="object 12"/>
          <p:cNvSpPr/>
          <p:nvPr/>
        </p:nvSpPr>
        <p:spPr>
          <a:xfrm>
            <a:off x="4217162" y="2831804"/>
            <a:ext cx="3024073" cy="134379"/>
          </a:xfrm>
          <a:custGeom>
            <a:avLst/>
            <a:gdLst/>
            <a:ahLst/>
            <a:cxnLst/>
            <a:rect l="l" t="t" r="r" b="b"/>
            <a:pathLst>
              <a:path w="5215890" h="231775">
                <a:moveTo>
                  <a:pt x="126380" y="5943"/>
                </a:moveTo>
                <a:lnTo>
                  <a:pt x="0" y="5943"/>
                </a:lnTo>
                <a:lnTo>
                  <a:pt x="0" y="224919"/>
                </a:lnTo>
                <a:lnTo>
                  <a:pt x="128570" y="224919"/>
                </a:lnTo>
                <a:lnTo>
                  <a:pt x="147618" y="224475"/>
                </a:lnTo>
                <a:lnTo>
                  <a:pt x="186418" y="217133"/>
                </a:lnTo>
                <a:lnTo>
                  <a:pt x="215139" y="184252"/>
                </a:lnTo>
                <a:lnTo>
                  <a:pt x="57559" y="184252"/>
                </a:lnTo>
                <a:lnTo>
                  <a:pt x="57559" y="132441"/>
                </a:lnTo>
                <a:lnTo>
                  <a:pt x="208253" y="132441"/>
                </a:lnTo>
                <a:lnTo>
                  <a:pt x="204586" y="127631"/>
                </a:lnTo>
                <a:lnTo>
                  <a:pt x="195890" y="120896"/>
                </a:lnTo>
                <a:lnTo>
                  <a:pt x="185465" y="115744"/>
                </a:lnTo>
                <a:lnTo>
                  <a:pt x="174276" y="112235"/>
                </a:lnTo>
                <a:lnTo>
                  <a:pt x="163293" y="110426"/>
                </a:lnTo>
                <a:lnTo>
                  <a:pt x="163293" y="109175"/>
                </a:lnTo>
                <a:lnTo>
                  <a:pt x="195742" y="92908"/>
                </a:lnTo>
                <a:lnTo>
                  <a:pt x="57559" y="92908"/>
                </a:lnTo>
                <a:lnTo>
                  <a:pt x="57559" y="46727"/>
                </a:lnTo>
                <a:lnTo>
                  <a:pt x="204358" y="46727"/>
                </a:lnTo>
                <a:lnTo>
                  <a:pt x="203843" y="43159"/>
                </a:lnTo>
                <a:lnTo>
                  <a:pt x="172614" y="11090"/>
                </a:lnTo>
                <a:lnTo>
                  <a:pt x="142652" y="6251"/>
                </a:lnTo>
                <a:lnTo>
                  <a:pt x="126380" y="5943"/>
                </a:lnTo>
                <a:close/>
              </a:path>
              <a:path w="5215890" h="231775">
                <a:moveTo>
                  <a:pt x="208253" y="132441"/>
                </a:moveTo>
                <a:lnTo>
                  <a:pt x="123418" y="132441"/>
                </a:lnTo>
                <a:lnTo>
                  <a:pt x="130838" y="133028"/>
                </a:lnTo>
                <a:lnTo>
                  <a:pt x="138609" y="134435"/>
                </a:lnTo>
                <a:lnTo>
                  <a:pt x="145149" y="137016"/>
                </a:lnTo>
                <a:lnTo>
                  <a:pt x="150155" y="139831"/>
                </a:lnTo>
                <a:lnTo>
                  <a:pt x="156098" y="146479"/>
                </a:lnTo>
                <a:lnTo>
                  <a:pt x="156098" y="169550"/>
                </a:lnTo>
                <a:lnTo>
                  <a:pt x="118872" y="184252"/>
                </a:lnTo>
                <a:lnTo>
                  <a:pt x="215139" y="184252"/>
                </a:lnTo>
                <a:lnTo>
                  <a:pt x="216771" y="178680"/>
                </a:lnTo>
                <a:lnTo>
                  <a:pt x="218037" y="164857"/>
                </a:lnTo>
                <a:lnTo>
                  <a:pt x="217563" y="156049"/>
                </a:lnTo>
                <a:lnTo>
                  <a:pt x="215652" y="146479"/>
                </a:lnTo>
                <a:lnTo>
                  <a:pt x="211665" y="137016"/>
                </a:lnTo>
                <a:lnTo>
                  <a:pt x="211571" y="136791"/>
                </a:lnTo>
                <a:lnTo>
                  <a:pt x="208253" y="132441"/>
                </a:lnTo>
                <a:close/>
              </a:path>
              <a:path w="5215890" h="231775">
                <a:moveTo>
                  <a:pt x="204358" y="46727"/>
                </a:moveTo>
                <a:lnTo>
                  <a:pt x="119708" y="46727"/>
                </a:lnTo>
                <a:lnTo>
                  <a:pt x="126732" y="47314"/>
                </a:lnTo>
                <a:lnTo>
                  <a:pt x="133111" y="48722"/>
                </a:lnTo>
                <a:lnTo>
                  <a:pt x="138580" y="51303"/>
                </a:lnTo>
                <a:lnTo>
                  <a:pt x="142960" y="54431"/>
                </a:lnTo>
                <a:lnTo>
                  <a:pt x="147339" y="59749"/>
                </a:lnTo>
                <a:lnTo>
                  <a:pt x="147339" y="77892"/>
                </a:lnTo>
                <a:lnTo>
                  <a:pt x="109175" y="92908"/>
                </a:lnTo>
                <a:lnTo>
                  <a:pt x="195742" y="92908"/>
                </a:lnTo>
                <a:lnTo>
                  <a:pt x="198017" y="90259"/>
                </a:lnTo>
                <a:lnTo>
                  <a:pt x="202240" y="82741"/>
                </a:lnTo>
                <a:lnTo>
                  <a:pt x="205290" y="73112"/>
                </a:lnTo>
                <a:lnTo>
                  <a:pt x="206463" y="61313"/>
                </a:lnTo>
                <a:lnTo>
                  <a:pt x="204442" y="47314"/>
                </a:lnTo>
                <a:lnTo>
                  <a:pt x="204358" y="46727"/>
                </a:lnTo>
                <a:close/>
              </a:path>
              <a:path w="5215890" h="231775">
                <a:moveTo>
                  <a:pt x="370546" y="0"/>
                </a:moveTo>
                <a:lnTo>
                  <a:pt x="317708" y="7385"/>
                </a:lnTo>
                <a:lnTo>
                  <a:pt x="277716" y="29522"/>
                </a:lnTo>
                <a:lnTo>
                  <a:pt x="252387" y="66382"/>
                </a:lnTo>
                <a:lnTo>
                  <a:pt x="243540" y="117934"/>
                </a:lnTo>
                <a:lnTo>
                  <a:pt x="252910" y="169990"/>
                </a:lnTo>
                <a:lnTo>
                  <a:pt x="279319" y="205211"/>
                </a:lnTo>
                <a:lnTo>
                  <a:pt x="320216" y="225183"/>
                </a:lnTo>
                <a:lnTo>
                  <a:pt x="373048" y="231489"/>
                </a:lnTo>
                <a:lnTo>
                  <a:pt x="410538" y="228399"/>
                </a:lnTo>
                <a:lnTo>
                  <a:pt x="444685" y="217099"/>
                </a:lnTo>
                <a:lnTo>
                  <a:pt x="471324" y="194536"/>
                </a:lnTo>
                <a:lnTo>
                  <a:pt x="474101" y="187693"/>
                </a:lnTo>
                <a:lnTo>
                  <a:pt x="372110" y="187693"/>
                </a:lnTo>
                <a:lnTo>
                  <a:pt x="342529" y="182752"/>
                </a:lnTo>
                <a:lnTo>
                  <a:pt x="321980" y="168572"/>
                </a:lnTo>
                <a:lnTo>
                  <a:pt x="309995" y="146122"/>
                </a:lnTo>
                <a:lnTo>
                  <a:pt x="306104" y="116370"/>
                </a:lnTo>
                <a:lnTo>
                  <a:pt x="309848" y="86686"/>
                </a:lnTo>
                <a:lnTo>
                  <a:pt x="321276" y="63776"/>
                </a:lnTo>
                <a:lnTo>
                  <a:pt x="340681" y="49020"/>
                </a:lnTo>
                <a:lnTo>
                  <a:pt x="368356" y="43795"/>
                </a:lnTo>
                <a:lnTo>
                  <a:pt x="472687" y="43795"/>
                </a:lnTo>
                <a:lnTo>
                  <a:pt x="469701" y="36424"/>
                </a:lnTo>
                <a:lnTo>
                  <a:pt x="441244" y="13998"/>
                </a:lnTo>
                <a:lnTo>
                  <a:pt x="405983" y="2952"/>
                </a:lnTo>
                <a:lnTo>
                  <a:pt x="370546" y="0"/>
                </a:lnTo>
                <a:close/>
              </a:path>
              <a:path w="5215890" h="231775">
                <a:moveTo>
                  <a:pt x="486290" y="157662"/>
                </a:moveTo>
                <a:lnTo>
                  <a:pt x="426228" y="157662"/>
                </a:lnTo>
                <a:lnTo>
                  <a:pt x="417112" y="172649"/>
                </a:lnTo>
                <a:lnTo>
                  <a:pt x="403744" y="181828"/>
                </a:lnTo>
                <a:lnTo>
                  <a:pt x="388088" y="186432"/>
                </a:lnTo>
                <a:lnTo>
                  <a:pt x="372110" y="187693"/>
                </a:lnTo>
                <a:lnTo>
                  <a:pt x="474101" y="187693"/>
                </a:lnTo>
                <a:lnTo>
                  <a:pt x="486290" y="157662"/>
                </a:lnTo>
                <a:close/>
              </a:path>
              <a:path w="5215890" h="231775">
                <a:moveTo>
                  <a:pt x="472687" y="43795"/>
                </a:moveTo>
                <a:lnTo>
                  <a:pt x="368356" y="43795"/>
                </a:lnTo>
                <a:lnTo>
                  <a:pt x="384633" y="45183"/>
                </a:lnTo>
                <a:lnTo>
                  <a:pt x="401202" y="49973"/>
                </a:lnTo>
                <a:lnTo>
                  <a:pt x="415426" y="59104"/>
                </a:lnTo>
                <a:lnTo>
                  <a:pt x="424664" y="73513"/>
                </a:lnTo>
                <a:lnTo>
                  <a:pt x="484726" y="73513"/>
                </a:lnTo>
                <a:lnTo>
                  <a:pt x="472687" y="43795"/>
                </a:lnTo>
                <a:close/>
              </a:path>
              <a:path w="5215890" h="231775">
                <a:moveTo>
                  <a:pt x="632912" y="49738"/>
                </a:moveTo>
                <a:lnTo>
                  <a:pt x="575352" y="49738"/>
                </a:lnTo>
                <a:lnTo>
                  <a:pt x="575352" y="224919"/>
                </a:lnTo>
                <a:lnTo>
                  <a:pt x="632912" y="224919"/>
                </a:lnTo>
                <a:lnTo>
                  <a:pt x="632912" y="49738"/>
                </a:lnTo>
                <a:close/>
              </a:path>
              <a:path w="5215890" h="231775">
                <a:moveTo>
                  <a:pt x="709240" y="5943"/>
                </a:moveTo>
                <a:lnTo>
                  <a:pt x="499023" y="5943"/>
                </a:lnTo>
                <a:lnTo>
                  <a:pt x="499023" y="49738"/>
                </a:lnTo>
                <a:lnTo>
                  <a:pt x="709240" y="49738"/>
                </a:lnTo>
                <a:lnTo>
                  <a:pt x="709240" y="5943"/>
                </a:lnTo>
                <a:close/>
              </a:path>
              <a:path w="5215890" h="231775">
                <a:moveTo>
                  <a:pt x="854459" y="5943"/>
                </a:moveTo>
                <a:lnTo>
                  <a:pt x="737150" y="5943"/>
                </a:lnTo>
                <a:lnTo>
                  <a:pt x="737150" y="224919"/>
                </a:lnTo>
                <a:lnTo>
                  <a:pt x="794709" y="224919"/>
                </a:lnTo>
                <a:lnTo>
                  <a:pt x="794709" y="152657"/>
                </a:lnTo>
                <a:lnTo>
                  <a:pt x="850705" y="152657"/>
                </a:lnTo>
                <a:lnTo>
                  <a:pt x="894930" y="149333"/>
                </a:lnTo>
                <a:lnTo>
                  <a:pt x="930475" y="129821"/>
                </a:lnTo>
                <a:lnTo>
                  <a:pt x="942530" y="110113"/>
                </a:lnTo>
                <a:lnTo>
                  <a:pt x="794709" y="110113"/>
                </a:lnTo>
                <a:lnTo>
                  <a:pt x="794709" y="49738"/>
                </a:lnTo>
                <a:lnTo>
                  <a:pt x="943743" y="49738"/>
                </a:lnTo>
                <a:lnTo>
                  <a:pt x="938276" y="38037"/>
                </a:lnTo>
                <a:lnTo>
                  <a:pt x="927972" y="25651"/>
                </a:lnTo>
                <a:lnTo>
                  <a:pt x="912615" y="15049"/>
                </a:lnTo>
                <a:lnTo>
                  <a:pt x="895204" y="9110"/>
                </a:lnTo>
                <a:lnTo>
                  <a:pt x="875799" y="6515"/>
                </a:lnTo>
                <a:lnTo>
                  <a:pt x="854459" y="5943"/>
                </a:lnTo>
                <a:close/>
              </a:path>
              <a:path w="5215890" h="231775">
                <a:moveTo>
                  <a:pt x="943743" y="49738"/>
                </a:moveTo>
                <a:lnTo>
                  <a:pt x="850079" y="49738"/>
                </a:lnTo>
                <a:lnTo>
                  <a:pt x="861825" y="50496"/>
                </a:lnTo>
                <a:lnTo>
                  <a:pt x="870139" y="52280"/>
                </a:lnTo>
                <a:lnTo>
                  <a:pt x="875462" y="54357"/>
                </a:lnTo>
                <a:lnTo>
                  <a:pt x="878233" y="55995"/>
                </a:lnTo>
                <a:lnTo>
                  <a:pt x="884490" y="60374"/>
                </a:lnTo>
                <a:lnTo>
                  <a:pt x="888869" y="67569"/>
                </a:lnTo>
                <a:lnTo>
                  <a:pt x="888869" y="88528"/>
                </a:lnTo>
                <a:lnTo>
                  <a:pt x="855485" y="109752"/>
                </a:lnTo>
                <a:lnTo>
                  <a:pt x="846638" y="110113"/>
                </a:lnTo>
                <a:lnTo>
                  <a:pt x="942530" y="110113"/>
                </a:lnTo>
                <a:lnTo>
                  <a:pt x="944904" y="104443"/>
                </a:lnTo>
                <a:lnTo>
                  <a:pt x="947587" y="91153"/>
                </a:lnTo>
                <a:lnTo>
                  <a:pt x="948306" y="77892"/>
                </a:lnTo>
                <a:lnTo>
                  <a:pt x="947504" y="64803"/>
                </a:lnTo>
                <a:lnTo>
                  <a:pt x="944474" y="51302"/>
                </a:lnTo>
                <a:lnTo>
                  <a:pt x="943743" y="49738"/>
                </a:lnTo>
                <a:close/>
              </a:path>
              <a:path w="5215890" h="231775">
                <a:moveTo>
                  <a:pt x="1180208" y="5943"/>
                </a:moveTo>
                <a:lnTo>
                  <a:pt x="980627" y="5943"/>
                </a:lnTo>
                <a:lnTo>
                  <a:pt x="980627" y="224919"/>
                </a:lnTo>
                <a:lnTo>
                  <a:pt x="1183649" y="224919"/>
                </a:lnTo>
                <a:lnTo>
                  <a:pt x="1183649" y="181124"/>
                </a:lnTo>
                <a:lnTo>
                  <a:pt x="1038186" y="181124"/>
                </a:lnTo>
                <a:lnTo>
                  <a:pt x="1038186" y="134201"/>
                </a:lnTo>
                <a:lnTo>
                  <a:pt x="1158310" y="134201"/>
                </a:lnTo>
                <a:lnTo>
                  <a:pt x="1158310" y="92908"/>
                </a:lnTo>
                <a:lnTo>
                  <a:pt x="1038186" y="92908"/>
                </a:lnTo>
                <a:lnTo>
                  <a:pt x="1038186" y="49738"/>
                </a:lnTo>
                <a:lnTo>
                  <a:pt x="1180208" y="49738"/>
                </a:lnTo>
                <a:lnTo>
                  <a:pt x="1180208" y="5943"/>
                </a:lnTo>
                <a:close/>
              </a:path>
              <a:path w="5215890" h="231775">
                <a:moveTo>
                  <a:pt x="1410460" y="137016"/>
                </a:moveTo>
                <a:lnTo>
                  <a:pt x="1352901" y="137016"/>
                </a:lnTo>
                <a:lnTo>
                  <a:pt x="1352901" y="224919"/>
                </a:lnTo>
                <a:lnTo>
                  <a:pt x="1410460" y="224919"/>
                </a:lnTo>
                <a:lnTo>
                  <a:pt x="1410460" y="137016"/>
                </a:lnTo>
                <a:close/>
              </a:path>
              <a:path w="5215890" h="231775">
                <a:moveTo>
                  <a:pt x="1263746" y="5943"/>
                </a:moveTo>
                <a:lnTo>
                  <a:pt x="1206187" y="5943"/>
                </a:lnTo>
                <a:lnTo>
                  <a:pt x="1206221" y="73982"/>
                </a:lnTo>
                <a:lnTo>
                  <a:pt x="1206438" y="81011"/>
                </a:lnTo>
                <a:lnTo>
                  <a:pt x="1206563" y="85083"/>
                </a:lnTo>
                <a:lnTo>
                  <a:pt x="1221828" y="121375"/>
                </a:lnTo>
                <a:lnTo>
                  <a:pt x="1260071" y="137603"/>
                </a:lnTo>
                <a:lnTo>
                  <a:pt x="1305352" y="140457"/>
                </a:lnTo>
                <a:lnTo>
                  <a:pt x="1317928" y="140315"/>
                </a:lnTo>
                <a:lnTo>
                  <a:pt x="1329478" y="139792"/>
                </a:lnTo>
                <a:lnTo>
                  <a:pt x="1340852" y="138741"/>
                </a:lnTo>
                <a:lnTo>
                  <a:pt x="1352901" y="137016"/>
                </a:lnTo>
                <a:lnTo>
                  <a:pt x="1410460" y="137016"/>
                </a:lnTo>
                <a:lnTo>
                  <a:pt x="1410460" y="96662"/>
                </a:lnTo>
                <a:lnTo>
                  <a:pt x="1313172" y="96662"/>
                </a:lnTo>
                <a:lnTo>
                  <a:pt x="1296387" y="95855"/>
                </a:lnTo>
                <a:lnTo>
                  <a:pt x="1265037" y="73982"/>
                </a:lnTo>
                <a:lnTo>
                  <a:pt x="1263746" y="60687"/>
                </a:lnTo>
                <a:lnTo>
                  <a:pt x="1263746" y="5943"/>
                </a:lnTo>
                <a:close/>
              </a:path>
              <a:path w="5215890" h="231775">
                <a:moveTo>
                  <a:pt x="1410460" y="5943"/>
                </a:moveTo>
                <a:lnTo>
                  <a:pt x="1352901" y="5943"/>
                </a:lnTo>
                <a:lnTo>
                  <a:pt x="1352901" y="93221"/>
                </a:lnTo>
                <a:lnTo>
                  <a:pt x="1343306" y="94946"/>
                </a:lnTo>
                <a:lnTo>
                  <a:pt x="1333858" y="95997"/>
                </a:lnTo>
                <a:lnTo>
                  <a:pt x="1323999" y="96520"/>
                </a:lnTo>
                <a:lnTo>
                  <a:pt x="1313172" y="96662"/>
                </a:lnTo>
                <a:lnTo>
                  <a:pt x="1410460" y="96662"/>
                </a:lnTo>
                <a:lnTo>
                  <a:pt x="1410460" y="5943"/>
                </a:lnTo>
                <a:close/>
              </a:path>
              <a:path w="5215890" h="231775">
                <a:moveTo>
                  <a:pt x="1516280" y="5943"/>
                </a:moveTo>
                <a:lnTo>
                  <a:pt x="1458721" y="5943"/>
                </a:lnTo>
                <a:lnTo>
                  <a:pt x="1458721" y="224919"/>
                </a:lnTo>
                <a:lnTo>
                  <a:pt x="1516906" y="224919"/>
                </a:lnTo>
                <a:lnTo>
                  <a:pt x="1569460" y="152657"/>
                </a:lnTo>
                <a:lnTo>
                  <a:pt x="1516280" y="152657"/>
                </a:lnTo>
                <a:lnTo>
                  <a:pt x="1516280" y="5943"/>
                </a:lnTo>
                <a:close/>
              </a:path>
              <a:path w="5215890" h="231775">
                <a:moveTo>
                  <a:pt x="1682076" y="76954"/>
                </a:moveTo>
                <a:lnTo>
                  <a:pt x="1624517" y="76954"/>
                </a:lnTo>
                <a:lnTo>
                  <a:pt x="1624517" y="224919"/>
                </a:lnTo>
                <a:lnTo>
                  <a:pt x="1682076" y="224919"/>
                </a:lnTo>
                <a:lnTo>
                  <a:pt x="1682076" y="76954"/>
                </a:lnTo>
                <a:close/>
              </a:path>
              <a:path w="5215890" h="231775">
                <a:moveTo>
                  <a:pt x="1682076" y="5943"/>
                </a:moveTo>
                <a:lnTo>
                  <a:pt x="1624204" y="5943"/>
                </a:lnTo>
                <a:lnTo>
                  <a:pt x="1516280" y="152657"/>
                </a:lnTo>
                <a:lnTo>
                  <a:pt x="1569460" y="152657"/>
                </a:lnTo>
                <a:lnTo>
                  <a:pt x="1624517" y="76954"/>
                </a:lnTo>
                <a:lnTo>
                  <a:pt x="1682076" y="76954"/>
                </a:lnTo>
                <a:lnTo>
                  <a:pt x="1682076" y="5943"/>
                </a:lnTo>
                <a:close/>
              </a:path>
              <a:path w="5215890" h="231775">
                <a:moveTo>
                  <a:pt x="1919998" y="0"/>
                </a:moveTo>
                <a:lnTo>
                  <a:pt x="1867160" y="7385"/>
                </a:lnTo>
                <a:lnTo>
                  <a:pt x="1827168" y="29522"/>
                </a:lnTo>
                <a:lnTo>
                  <a:pt x="1801839" y="66382"/>
                </a:lnTo>
                <a:lnTo>
                  <a:pt x="1792992" y="117934"/>
                </a:lnTo>
                <a:lnTo>
                  <a:pt x="1802362" y="169990"/>
                </a:lnTo>
                <a:lnTo>
                  <a:pt x="1828771" y="205211"/>
                </a:lnTo>
                <a:lnTo>
                  <a:pt x="1869668" y="225183"/>
                </a:lnTo>
                <a:lnTo>
                  <a:pt x="1922501" y="231489"/>
                </a:lnTo>
                <a:lnTo>
                  <a:pt x="1959990" y="228399"/>
                </a:lnTo>
                <a:lnTo>
                  <a:pt x="1994137" y="217099"/>
                </a:lnTo>
                <a:lnTo>
                  <a:pt x="2020776" y="194536"/>
                </a:lnTo>
                <a:lnTo>
                  <a:pt x="2023553" y="187693"/>
                </a:lnTo>
                <a:lnTo>
                  <a:pt x="1921562" y="187693"/>
                </a:lnTo>
                <a:lnTo>
                  <a:pt x="1891981" y="182752"/>
                </a:lnTo>
                <a:lnTo>
                  <a:pt x="1871432" y="168572"/>
                </a:lnTo>
                <a:lnTo>
                  <a:pt x="1859447" y="146122"/>
                </a:lnTo>
                <a:lnTo>
                  <a:pt x="1855556" y="116370"/>
                </a:lnTo>
                <a:lnTo>
                  <a:pt x="1859300" y="86686"/>
                </a:lnTo>
                <a:lnTo>
                  <a:pt x="1870728" y="63776"/>
                </a:lnTo>
                <a:lnTo>
                  <a:pt x="1890133" y="49020"/>
                </a:lnTo>
                <a:lnTo>
                  <a:pt x="1917808" y="43795"/>
                </a:lnTo>
                <a:lnTo>
                  <a:pt x="2022139" y="43795"/>
                </a:lnTo>
                <a:lnTo>
                  <a:pt x="2019153" y="36424"/>
                </a:lnTo>
                <a:lnTo>
                  <a:pt x="1990696" y="13998"/>
                </a:lnTo>
                <a:lnTo>
                  <a:pt x="1955435" y="2952"/>
                </a:lnTo>
                <a:lnTo>
                  <a:pt x="1919998" y="0"/>
                </a:lnTo>
                <a:close/>
              </a:path>
              <a:path w="5215890" h="231775">
                <a:moveTo>
                  <a:pt x="2035742" y="157662"/>
                </a:moveTo>
                <a:lnTo>
                  <a:pt x="1975680" y="157662"/>
                </a:lnTo>
                <a:lnTo>
                  <a:pt x="1966565" y="172649"/>
                </a:lnTo>
                <a:lnTo>
                  <a:pt x="1953196" y="181828"/>
                </a:lnTo>
                <a:lnTo>
                  <a:pt x="1937540" y="186432"/>
                </a:lnTo>
                <a:lnTo>
                  <a:pt x="1921562" y="187693"/>
                </a:lnTo>
                <a:lnTo>
                  <a:pt x="2023553" y="187693"/>
                </a:lnTo>
                <a:lnTo>
                  <a:pt x="2035742" y="157662"/>
                </a:lnTo>
                <a:close/>
              </a:path>
              <a:path w="5215890" h="231775">
                <a:moveTo>
                  <a:pt x="2022139" y="43795"/>
                </a:moveTo>
                <a:lnTo>
                  <a:pt x="1917808" y="43795"/>
                </a:lnTo>
                <a:lnTo>
                  <a:pt x="1934085" y="45183"/>
                </a:lnTo>
                <a:lnTo>
                  <a:pt x="1950655" y="49973"/>
                </a:lnTo>
                <a:lnTo>
                  <a:pt x="1964878" y="59104"/>
                </a:lnTo>
                <a:lnTo>
                  <a:pt x="1974116" y="73513"/>
                </a:lnTo>
                <a:lnTo>
                  <a:pt x="2034178" y="73513"/>
                </a:lnTo>
                <a:lnTo>
                  <a:pt x="2022139" y="43795"/>
                </a:lnTo>
                <a:close/>
              </a:path>
              <a:path w="5215890" h="231775">
                <a:moveTo>
                  <a:pt x="2198442" y="5943"/>
                </a:moveTo>
                <a:lnTo>
                  <a:pt x="2140883" y="5943"/>
                </a:lnTo>
                <a:lnTo>
                  <a:pt x="2140883" y="224919"/>
                </a:lnTo>
                <a:lnTo>
                  <a:pt x="2198442" y="224919"/>
                </a:lnTo>
                <a:lnTo>
                  <a:pt x="2198442" y="131698"/>
                </a:lnTo>
                <a:lnTo>
                  <a:pt x="2359859" y="131698"/>
                </a:lnTo>
                <a:lnTo>
                  <a:pt x="2359859" y="87903"/>
                </a:lnTo>
                <a:lnTo>
                  <a:pt x="2198442" y="87903"/>
                </a:lnTo>
                <a:lnTo>
                  <a:pt x="2198442" y="5943"/>
                </a:lnTo>
                <a:close/>
              </a:path>
              <a:path w="5215890" h="231775">
                <a:moveTo>
                  <a:pt x="2359859" y="131698"/>
                </a:moveTo>
                <a:lnTo>
                  <a:pt x="2302299" y="131698"/>
                </a:lnTo>
                <a:lnTo>
                  <a:pt x="2302299" y="224919"/>
                </a:lnTo>
                <a:lnTo>
                  <a:pt x="2359859" y="224919"/>
                </a:lnTo>
                <a:lnTo>
                  <a:pt x="2359859" y="131698"/>
                </a:lnTo>
                <a:close/>
              </a:path>
              <a:path w="5215890" h="231775">
                <a:moveTo>
                  <a:pt x="2359859" y="5943"/>
                </a:moveTo>
                <a:lnTo>
                  <a:pt x="2302299" y="5943"/>
                </a:lnTo>
                <a:lnTo>
                  <a:pt x="2302299" y="87903"/>
                </a:lnTo>
                <a:lnTo>
                  <a:pt x="2359859" y="87903"/>
                </a:lnTo>
                <a:lnTo>
                  <a:pt x="2359859" y="5943"/>
                </a:lnTo>
                <a:close/>
              </a:path>
              <a:path w="5215890" h="231775">
                <a:moveTo>
                  <a:pt x="2536452" y="5943"/>
                </a:moveTo>
                <a:lnTo>
                  <a:pt x="2479831" y="5943"/>
                </a:lnTo>
                <a:lnTo>
                  <a:pt x="2381605" y="224919"/>
                </a:lnTo>
                <a:lnTo>
                  <a:pt x="2441667" y="224919"/>
                </a:lnTo>
                <a:lnTo>
                  <a:pt x="2460749" y="180498"/>
                </a:lnTo>
                <a:lnTo>
                  <a:pt x="2614753" y="180498"/>
                </a:lnTo>
                <a:lnTo>
                  <a:pt x="2597914" y="142960"/>
                </a:lnTo>
                <a:lnTo>
                  <a:pt x="2474826" y="142960"/>
                </a:lnTo>
                <a:lnTo>
                  <a:pt x="2507986" y="61000"/>
                </a:lnTo>
                <a:lnTo>
                  <a:pt x="2561149" y="61000"/>
                </a:lnTo>
                <a:lnTo>
                  <a:pt x="2536452" y="5943"/>
                </a:lnTo>
                <a:close/>
              </a:path>
              <a:path w="5215890" h="231775">
                <a:moveTo>
                  <a:pt x="2614753" y="180498"/>
                </a:moveTo>
                <a:lnTo>
                  <a:pt x="2555535" y="180498"/>
                </a:lnTo>
                <a:lnTo>
                  <a:pt x="2574617" y="224919"/>
                </a:lnTo>
                <a:lnTo>
                  <a:pt x="2634679" y="224919"/>
                </a:lnTo>
                <a:lnTo>
                  <a:pt x="2614753" y="180498"/>
                </a:lnTo>
                <a:close/>
              </a:path>
              <a:path w="5215890" h="231775">
                <a:moveTo>
                  <a:pt x="2561149" y="61000"/>
                </a:moveTo>
                <a:lnTo>
                  <a:pt x="2507986" y="61000"/>
                </a:lnTo>
                <a:lnTo>
                  <a:pt x="2541770" y="142960"/>
                </a:lnTo>
                <a:lnTo>
                  <a:pt x="2597914" y="142960"/>
                </a:lnTo>
                <a:lnTo>
                  <a:pt x="2561149" y="61000"/>
                </a:lnTo>
                <a:close/>
              </a:path>
              <a:path w="5215890" h="231775">
                <a:moveTo>
                  <a:pt x="2764070" y="0"/>
                </a:moveTo>
                <a:lnTo>
                  <a:pt x="2711233" y="7385"/>
                </a:lnTo>
                <a:lnTo>
                  <a:pt x="2671240" y="29522"/>
                </a:lnTo>
                <a:lnTo>
                  <a:pt x="2645911" y="66382"/>
                </a:lnTo>
                <a:lnTo>
                  <a:pt x="2637064" y="117934"/>
                </a:lnTo>
                <a:lnTo>
                  <a:pt x="2646434" y="169990"/>
                </a:lnTo>
                <a:lnTo>
                  <a:pt x="2672843" y="205211"/>
                </a:lnTo>
                <a:lnTo>
                  <a:pt x="2713740" y="225183"/>
                </a:lnTo>
                <a:lnTo>
                  <a:pt x="2766573" y="231489"/>
                </a:lnTo>
                <a:lnTo>
                  <a:pt x="2804063" y="228399"/>
                </a:lnTo>
                <a:lnTo>
                  <a:pt x="2838209" y="217099"/>
                </a:lnTo>
                <a:lnTo>
                  <a:pt x="2864848" y="194536"/>
                </a:lnTo>
                <a:lnTo>
                  <a:pt x="2867626" y="187693"/>
                </a:lnTo>
                <a:lnTo>
                  <a:pt x="2765634" y="187693"/>
                </a:lnTo>
                <a:lnTo>
                  <a:pt x="2736053" y="182752"/>
                </a:lnTo>
                <a:lnTo>
                  <a:pt x="2715505" y="168572"/>
                </a:lnTo>
                <a:lnTo>
                  <a:pt x="2703520" y="146122"/>
                </a:lnTo>
                <a:lnTo>
                  <a:pt x="2699629" y="116370"/>
                </a:lnTo>
                <a:lnTo>
                  <a:pt x="2703373" y="86686"/>
                </a:lnTo>
                <a:lnTo>
                  <a:pt x="2714801" y="63776"/>
                </a:lnTo>
                <a:lnTo>
                  <a:pt x="2734206" y="49020"/>
                </a:lnTo>
                <a:lnTo>
                  <a:pt x="2761881" y="43795"/>
                </a:lnTo>
                <a:lnTo>
                  <a:pt x="2866212" y="43795"/>
                </a:lnTo>
                <a:lnTo>
                  <a:pt x="2863226" y="36424"/>
                </a:lnTo>
                <a:lnTo>
                  <a:pt x="2834769" y="13998"/>
                </a:lnTo>
                <a:lnTo>
                  <a:pt x="2799507" y="2952"/>
                </a:lnTo>
                <a:lnTo>
                  <a:pt x="2764070" y="0"/>
                </a:lnTo>
                <a:close/>
              </a:path>
              <a:path w="5215890" h="231775">
                <a:moveTo>
                  <a:pt x="2879815" y="157662"/>
                </a:moveTo>
                <a:lnTo>
                  <a:pt x="2819753" y="157662"/>
                </a:lnTo>
                <a:lnTo>
                  <a:pt x="2810637" y="172649"/>
                </a:lnTo>
                <a:lnTo>
                  <a:pt x="2797269" y="181828"/>
                </a:lnTo>
                <a:lnTo>
                  <a:pt x="2781613" y="186432"/>
                </a:lnTo>
                <a:lnTo>
                  <a:pt x="2765634" y="187693"/>
                </a:lnTo>
                <a:lnTo>
                  <a:pt x="2867626" y="187693"/>
                </a:lnTo>
                <a:lnTo>
                  <a:pt x="2879815" y="157662"/>
                </a:lnTo>
                <a:close/>
              </a:path>
              <a:path w="5215890" h="231775">
                <a:moveTo>
                  <a:pt x="2866212" y="43795"/>
                </a:moveTo>
                <a:lnTo>
                  <a:pt x="2761881" y="43795"/>
                </a:lnTo>
                <a:lnTo>
                  <a:pt x="2778157" y="45183"/>
                </a:lnTo>
                <a:lnTo>
                  <a:pt x="2794727" y="49973"/>
                </a:lnTo>
                <a:lnTo>
                  <a:pt x="2808951" y="59104"/>
                </a:lnTo>
                <a:lnTo>
                  <a:pt x="2818189" y="73513"/>
                </a:lnTo>
                <a:lnTo>
                  <a:pt x="2878251" y="73513"/>
                </a:lnTo>
                <a:lnTo>
                  <a:pt x="2866212" y="43795"/>
                </a:lnTo>
                <a:close/>
              </a:path>
              <a:path w="5215890" h="231775">
                <a:moveTo>
                  <a:pt x="3026436" y="49738"/>
                </a:moveTo>
                <a:lnTo>
                  <a:pt x="2968877" y="49738"/>
                </a:lnTo>
                <a:lnTo>
                  <a:pt x="2968877" y="224919"/>
                </a:lnTo>
                <a:lnTo>
                  <a:pt x="3026436" y="224919"/>
                </a:lnTo>
                <a:lnTo>
                  <a:pt x="3026436" y="49738"/>
                </a:lnTo>
                <a:close/>
              </a:path>
              <a:path w="5215890" h="231775">
                <a:moveTo>
                  <a:pt x="3232973" y="5943"/>
                </a:moveTo>
                <a:lnTo>
                  <a:pt x="3176352" y="5943"/>
                </a:lnTo>
                <a:lnTo>
                  <a:pt x="3078125" y="224919"/>
                </a:lnTo>
                <a:lnTo>
                  <a:pt x="3138187" y="224919"/>
                </a:lnTo>
                <a:lnTo>
                  <a:pt x="3157270" y="180498"/>
                </a:lnTo>
                <a:lnTo>
                  <a:pt x="3311273" y="180498"/>
                </a:lnTo>
                <a:lnTo>
                  <a:pt x="3294434" y="142960"/>
                </a:lnTo>
                <a:lnTo>
                  <a:pt x="3171347" y="142960"/>
                </a:lnTo>
                <a:lnTo>
                  <a:pt x="3204506" y="61000"/>
                </a:lnTo>
                <a:lnTo>
                  <a:pt x="3257670" y="61000"/>
                </a:lnTo>
                <a:lnTo>
                  <a:pt x="3232973" y="5943"/>
                </a:lnTo>
                <a:close/>
              </a:path>
              <a:path w="5215890" h="231775">
                <a:moveTo>
                  <a:pt x="3311273" y="180498"/>
                </a:moveTo>
                <a:lnTo>
                  <a:pt x="3252055" y="180498"/>
                </a:lnTo>
                <a:lnTo>
                  <a:pt x="3271137" y="224919"/>
                </a:lnTo>
                <a:lnTo>
                  <a:pt x="3331199" y="224919"/>
                </a:lnTo>
                <a:lnTo>
                  <a:pt x="3311273" y="180498"/>
                </a:lnTo>
                <a:close/>
              </a:path>
              <a:path w="5215890" h="231775">
                <a:moveTo>
                  <a:pt x="3257670" y="61000"/>
                </a:moveTo>
                <a:lnTo>
                  <a:pt x="3204506" y="61000"/>
                </a:lnTo>
                <a:lnTo>
                  <a:pt x="3238291" y="142960"/>
                </a:lnTo>
                <a:lnTo>
                  <a:pt x="3294434" y="142960"/>
                </a:lnTo>
                <a:lnTo>
                  <a:pt x="3257670" y="61000"/>
                </a:lnTo>
                <a:close/>
              </a:path>
              <a:path w="5215890" h="231775">
                <a:moveTo>
                  <a:pt x="3102765" y="5943"/>
                </a:moveTo>
                <a:lnTo>
                  <a:pt x="2892548" y="5943"/>
                </a:lnTo>
                <a:lnTo>
                  <a:pt x="2892548" y="49738"/>
                </a:lnTo>
                <a:lnTo>
                  <a:pt x="3102765" y="49738"/>
                </a:lnTo>
                <a:lnTo>
                  <a:pt x="3102765" y="5943"/>
                </a:lnTo>
                <a:close/>
              </a:path>
              <a:path w="5215890" h="231775">
                <a:moveTo>
                  <a:pt x="3477925" y="5943"/>
                </a:moveTo>
                <a:lnTo>
                  <a:pt x="3351545" y="5943"/>
                </a:lnTo>
                <a:lnTo>
                  <a:pt x="3351545" y="224919"/>
                </a:lnTo>
                <a:lnTo>
                  <a:pt x="3480115" y="224919"/>
                </a:lnTo>
                <a:lnTo>
                  <a:pt x="3499163" y="224475"/>
                </a:lnTo>
                <a:lnTo>
                  <a:pt x="3537963" y="217133"/>
                </a:lnTo>
                <a:lnTo>
                  <a:pt x="3566684" y="184252"/>
                </a:lnTo>
                <a:lnTo>
                  <a:pt x="3409104" y="184252"/>
                </a:lnTo>
                <a:lnTo>
                  <a:pt x="3409104" y="132441"/>
                </a:lnTo>
                <a:lnTo>
                  <a:pt x="3559799" y="132441"/>
                </a:lnTo>
                <a:lnTo>
                  <a:pt x="3556131" y="127631"/>
                </a:lnTo>
                <a:lnTo>
                  <a:pt x="3547436" y="120896"/>
                </a:lnTo>
                <a:lnTo>
                  <a:pt x="3537010" y="115744"/>
                </a:lnTo>
                <a:lnTo>
                  <a:pt x="3525822" y="112235"/>
                </a:lnTo>
                <a:lnTo>
                  <a:pt x="3514839" y="110426"/>
                </a:lnTo>
                <a:lnTo>
                  <a:pt x="3514839" y="109175"/>
                </a:lnTo>
                <a:lnTo>
                  <a:pt x="3547287" y="92908"/>
                </a:lnTo>
                <a:lnTo>
                  <a:pt x="3409104" y="92908"/>
                </a:lnTo>
                <a:lnTo>
                  <a:pt x="3409104" y="46727"/>
                </a:lnTo>
                <a:lnTo>
                  <a:pt x="3555903" y="46727"/>
                </a:lnTo>
                <a:lnTo>
                  <a:pt x="3555388" y="43159"/>
                </a:lnTo>
                <a:lnTo>
                  <a:pt x="3524160" y="11090"/>
                </a:lnTo>
                <a:lnTo>
                  <a:pt x="3494197" y="6251"/>
                </a:lnTo>
                <a:lnTo>
                  <a:pt x="3477925" y="5943"/>
                </a:lnTo>
                <a:close/>
              </a:path>
              <a:path w="5215890" h="231775">
                <a:moveTo>
                  <a:pt x="3559799" y="132441"/>
                </a:moveTo>
                <a:lnTo>
                  <a:pt x="3474963" y="132441"/>
                </a:lnTo>
                <a:lnTo>
                  <a:pt x="3482383" y="133028"/>
                </a:lnTo>
                <a:lnTo>
                  <a:pt x="3490155" y="134435"/>
                </a:lnTo>
                <a:lnTo>
                  <a:pt x="3496695" y="137016"/>
                </a:lnTo>
                <a:lnTo>
                  <a:pt x="3501700" y="139831"/>
                </a:lnTo>
                <a:lnTo>
                  <a:pt x="3507644" y="146479"/>
                </a:lnTo>
                <a:lnTo>
                  <a:pt x="3507644" y="169550"/>
                </a:lnTo>
                <a:lnTo>
                  <a:pt x="3470418" y="184252"/>
                </a:lnTo>
                <a:lnTo>
                  <a:pt x="3566684" y="184252"/>
                </a:lnTo>
                <a:lnTo>
                  <a:pt x="3568317" y="178680"/>
                </a:lnTo>
                <a:lnTo>
                  <a:pt x="3569583" y="164857"/>
                </a:lnTo>
                <a:lnTo>
                  <a:pt x="3569109" y="156049"/>
                </a:lnTo>
                <a:lnTo>
                  <a:pt x="3567197" y="146479"/>
                </a:lnTo>
                <a:lnTo>
                  <a:pt x="3563211" y="137016"/>
                </a:lnTo>
                <a:lnTo>
                  <a:pt x="3563116" y="136791"/>
                </a:lnTo>
                <a:lnTo>
                  <a:pt x="3559799" y="132441"/>
                </a:lnTo>
                <a:close/>
              </a:path>
              <a:path w="5215890" h="231775">
                <a:moveTo>
                  <a:pt x="3555903" y="46727"/>
                </a:moveTo>
                <a:lnTo>
                  <a:pt x="3471254" y="46727"/>
                </a:lnTo>
                <a:lnTo>
                  <a:pt x="3478277" y="47314"/>
                </a:lnTo>
                <a:lnTo>
                  <a:pt x="3484656" y="48722"/>
                </a:lnTo>
                <a:lnTo>
                  <a:pt x="3490126" y="51303"/>
                </a:lnTo>
                <a:lnTo>
                  <a:pt x="3494505" y="54431"/>
                </a:lnTo>
                <a:lnTo>
                  <a:pt x="3498885" y="59749"/>
                </a:lnTo>
                <a:lnTo>
                  <a:pt x="3498885" y="77892"/>
                </a:lnTo>
                <a:lnTo>
                  <a:pt x="3460720" y="92908"/>
                </a:lnTo>
                <a:lnTo>
                  <a:pt x="3547287" y="92908"/>
                </a:lnTo>
                <a:lnTo>
                  <a:pt x="3549562" y="90259"/>
                </a:lnTo>
                <a:lnTo>
                  <a:pt x="3553785" y="82741"/>
                </a:lnTo>
                <a:lnTo>
                  <a:pt x="3556835" y="73112"/>
                </a:lnTo>
                <a:lnTo>
                  <a:pt x="3558008" y="61313"/>
                </a:lnTo>
                <a:lnTo>
                  <a:pt x="3555988" y="47314"/>
                </a:lnTo>
                <a:lnTo>
                  <a:pt x="3555903" y="46727"/>
                </a:lnTo>
                <a:close/>
              </a:path>
              <a:path w="5215890" h="231775">
                <a:moveTo>
                  <a:pt x="3666633" y="5943"/>
                </a:moveTo>
                <a:lnTo>
                  <a:pt x="3609074" y="5943"/>
                </a:lnTo>
                <a:lnTo>
                  <a:pt x="3609074" y="224919"/>
                </a:lnTo>
                <a:lnTo>
                  <a:pt x="3666633" y="224919"/>
                </a:lnTo>
                <a:lnTo>
                  <a:pt x="3666633" y="131698"/>
                </a:lnTo>
                <a:lnTo>
                  <a:pt x="3828050" y="131698"/>
                </a:lnTo>
                <a:lnTo>
                  <a:pt x="3828050" y="87903"/>
                </a:lnTo>
                <a:lnTo>
                  <a:pt x="3666633" y="87903"/>
                </a:lnTo>
                <a:lnTo>
                  <a:pt x="3666633" y="5943"/>
                </a:lnTo>
                <a:close/>
              </a:path>
              <a:path w="5215890" h="231775">
                <a:moveTo>
                  <a:pt x="3828050" y="131698"/>
                </a:moveTo>
                <a:lnTo>
                  <a:pt x="3770491" y="131698"/>
                </a:lnTo>
                <a:lnTo>
                  <a:pt x="3770491" y="224919"/>
                </a:lnTo>
                <a:lnTo>
                  <a:pt x="3828050" y="224919"/>
                </a:lnTo>
                <a:lnTo>
                  <a:pt x="3828050" y="131698"/>
                </a:lnTo>
                <a:close/>
              </a:path>
              <a:path w="5215890" h="231775">
                <a:moveTo>
                  <a:pt x="3828050" y="5943"/>
                </a:moveTo>
                <a:lnTo>
                  <a:pt x="3770491" y="5943"/>
                </a:lnTo>
                <a:lnTo>
                  <a:pt x="3770491" y="87903"/>
                </a:lnTo>
                <a:lnTo>
                  <a:pt x="3828050" y="87903"/>
                </a:lnTo>
                <a:lnTo>
                  <a:pt x="3828050" y="5943"/>
                </a:lnTo>
                <a:close/>
              </a:path>
              <a:path w="5215890" h="231775">
                <a:moveTo>
                  <a:pt x="3933633" y="5943"/>
                </a:moveTo>
                <a:lnTo>
                  <a:pt x="3876074" y="5943"/>
                </a:lnTo>
                <a:lnTo>
                  <a:pt x="3876074" y="224919"/>
                </a:lnTo>
                <a:lnTo>
                  <a:pt x="3934258" y="224919"/>
                </a:lnTo>
                <a:lnTo>
                  <a:pt x="3986813" y="152657"/>
                </a:lnTo>
                <a:lnTo>
                  <a:pt x="3933633" y="152657"/>
                </a:lnTo>
                <a:lnTo>
                  <a:pt x="3933633" y="5943"/>
                </a:lnTo>
                <a:close/>
              </a:path>
              <a:path w="5215890" h="231775">
                <a:moveTo>
                  <a:pt x="4099429" y="76954"/>
                </a:moveTo>
                <a:lnTo>
                  <a:pt x="4041870" y="76954"/>
                </a:lnTo>
                <a:lnTo>
                  <a:pt x="4041870" y="224919"/>
                </a:lnTo>
                <a:lnTo>
                  <a:pt x="4099429" y="224919"/>
                </a:lnTo>
                <a:lnTo>
                  <a:pt x="4099429" y="76954"/>
                </a:lnTo>
                <a:close/>
              </a:path>
              <a:path w="5215890" h="231775">
                <a:moveTo>
                  <a:pt x="4099429" y="5943"/>
                </a:moveTo>
                <a:lnTo>
                  <a:pt x="4041557" y="5943"/>
                </a:lnTo>
                <a:lnTo>
                  <a:pt x="3933633" y="152657"/>
                </a:lnTo>
                <a:lnTo>
                  <a:pt x="3986813" y="152657"/>
                </a:lnTo>
                <a:lnTo>
                  <a:pt x="4041870" y="76954"/>
                </a:lnTo>
                <a:lnTo>
                  <a:pt x="4099429" y="76954"/>
                </a:lnTo>
                <a:lnTo>
                  <a:pt x="4099429" y="5943"/>
                </a:lnTo>
                <a:close/>
              </a:path>
              <a:path w="5215890" h="231775">
                <a:moveTo>
                  <a:pt x="4205215" y="5943"/>
                </a:moveTo>
                <a:lnTo>
                  <a:pt x="4147655" y="5943"/>
                </a:lnTo>
                <a:lnTo>
                  <a:pt x="4147655" y="224919"/>
                </a:lnTo>
                <a:lnTo>
                  <a:pt x="4205215" y="224919"/>
                </a:lnTo>
                <a:lnTo>
                  <a:pt x="4205215" y="131698"/>
                </a:lnTo>
                <a:lnTo>
                  <a:pt x="4309057" y="131698"/>
                </a:lnTo>
                <a:lnTo>
                  <a:pt x="4290303" y="107298"/>
                </a:lnTo>
                <a:lnTo>
                  <a:pt x="4304669" y="87903"/>
                </a:lnTo>
                <a:lnTo>
                  <a:pt x="4205215" y="87903"/>
                </a:lnTo>
                <a:lnTo>
                  <a:pt x="4205215" y="5943"/>
                </a:lnTo>
                <a:close/>
              </a:path>
              <a:path w="5215890" h="231775">
                <a:moveTo>
                  <a:pt x="4309057" y="131698"/>
                </a:moveTo>
                <a:lnTo>
                  <a:pt x="4244005" y="131698"/>
                </a:lnTo>
                <a:lnTo>
                  <a:pt x="4310011" y="224919"/>
                </a:lnTo>
                <a:lnTo>
                  <a:pt x="4380709" y="224919"/>
                </a:lnTo>
                <a:lnTo>
                  <a:pt x="4309057" y="131698"/>
                </a:lnTo>
                <a:close/>
              </a:path>
              <a:path w="5215890" h="231775">
                <a:moveTo>
                  <a:pt x="4365380" y="5943"/>
                </a:moveTo>
                <a:lnTo>
                  <a:pt x="4297810" y="5943"/>
                </a:lnTo>
                <a:lnTo>
                  <a:pt x="4243066" y="87903"/>
                </a:lnTo>
                <a:lnTo>
                  <a:pt x="4304669" y="87903"/>
                </a:lnTo>
                <a:lnTo>
                  <a:pt x="4365380" y="5943"/>
                </a:lnTo>
                <a:close/>
              </a:path>
              <a:path w="5215890" h="231775">
                <a:moveTo>
                  <a:pt x="4537115" y="5943"/>
                </a:moveTo>
                <a:lnTo>
                  <a:pt x="4480494" y="5943"/>
                </a:lnTo>
                <a:lnTo>
                  <a:pt x="4382268" y="224919"/>
                </a:lnTo>
                <a:lnTo>
                  <a:pt x="4442330" y="224919"/>
                </a:lnTo>
                <a:lnTo>
                  <a:pt x="4461412" y="180498"/>
                </a:lnTo>
                <a:lnTo>
                  <a:pt x="4615416" y="180498"/>
                </a:lnTo>
                <a:lnTo>
                  <a:pt x="4598577" y="142960"/>
                </a:lnTo>
                <a:lnTo>
                  <a:pt x="4475489" y="142960"/>
                </a:lnTo>
                <a:lnTo>
                  <a:pt x="4508648" y="61000"/>
                </a:lnTo>
                <a:lnTo>
                  <a:pt x="4561812" y="61000"/>
                </a:lnTo>
                <a:lnTo>
                  <a:pt x="4537115" y="5943"/>
                </a:lnTo>
                <a:close/>
              </a:path>
              <a:path w="5215890" h="231775">
                <a:moveTo>
                  <a:pt x="4615416" y="180498"/>
                </a:moveTo>
                <a:lnTo>
                  <a:pt x="4556197" y="180498"/>
                </a:lnTo>
                <a:lnTo>
                  <a:pt x="4575280" y="224919"/>
                </a:lnTo>
                <a:lnTo>
                  <a:pt x="4635342" y="224919"/>
                </a:lnTo>
                <a:lnTo>
                  <a:pt x="4615416" y="180498"/>
                </a:lnTo>
                <a:close/>
              </a:path>
              <a:path w="5215890" h="231775">
                <a:moveTo>
                  <a:pt x="4561812" y="61000"/>
                </a:moveTo>
                <a:lnTo>
                  <a:pt x="4508648" y="61000"/>
                </a:lnTo>
                <a:lnTo>
                  <a:pt x="4542433" y="142960"/>
                </a:lnTo>
                <a:lnTo>
                  <a:pt x="4598577" y="142960"/>
                </a:lnTo>
                <a:lnTo>
                  <a:pt x="4561812" y="61000"/>
                </a:lnTo>
                <a:close/>
              </a:path>
              <a:path w="5215890" h="231775">
                <a:moveTo>
                  <a:pt x="4737021" y="5943"/>
                </a:moveTo>
                <a:lnTo>
                  <a:pt x="4655687" y="5943"/>
                </a:lnTo>
                <a:lnTo>
                  <a:pt x="4655687" y="224919"/>
                </a:lnTo>
                <a:lnTo>
                  <a:pt x="4713247" y="224919"/>
                </a:lnTo>
                <a:lnTo>
                  <a:pt x="4713247" y="80395"/>
                </a:lnTo>
                <a:lnTo>
                  <a:pt x="4711057" y="61938"/>
                </a:lnTo>
                <a:lnTo>
                  <a:pt x="4758846" y="61938"/>
                </a:lnTo>
                <a:lnTo>
                  <a:pt x="4737021" y="5943"/>
                </a:lnTo>
                <a:close/>
              </a:path>
              <a:path w="5215890" h="231775">
                <a:moveTo>
                  <a:pt x="4758846" y="61938"/>
                </a:moveTo>
                <a:lnTo>
                  <a:pt x="4713247" y="61938"/>
                </a:lnTo>
                <a:lnTo>
                  <a:pt x="4778940" y="224919"/>
                </a:lnTo>
                <a:lnTo>
                  <a:pt x="4820545" y="224919"/>
                </a:lnTo>
                <a:lnTo>
                  <a:pt x="4844754" y="164857"/>
                </a:lnTo>
                <a:lnTo>
                  <a:pt x="4798960" y="164857"/>
                </a:lnTo>
                <a:lnTo>
                  <a:pt x="4758846" y="61938"/>
                </a:lnTo>
                <a:close/>
              </a:path>
              <a:path w="5215890" h="231775">
                <a:moveTo>
                  <a:pt x="4943798" y="61938"/>
                </a:moveTo>
                <a:lnTo>
                  <a:pt x="4888428" y="61938"/>
                </a:lnTo>
                <a:lnTo>
                  <a:pt x="4886238" y="80395"/>
                </a:lnTo>
                <a:lnTo>
                  <a:pt x="4886238" y="224919"/>
                </a:lnTo>
                <a:lnTo>
                  <a:pt x="4943798" y="224919"/>
                </a:lnTo>
                <a:lnTo>
                  <a:pt x="4943798" y="61938"/>
                </a:lnTo>
                <a:close/>
              </a:path>
              <a:path w="5215890" h="231775">
                <a:moveTo>
                  <a:pt x="4943798" y="5943"/>
                </a:moveTo>
                <a:lnTo>
                  <a:pt x="4862464" y="5943"/>
                </a:lnTo>
                <a:lnTo>
                  <a:pt x="4800525" y="164857"/>
                </a:lnTo>
                <a:lnTo>
                  <a:pt x="4844754" y="164857"/>
                </a:lnTo>
                <a:lnTo>
                  <a:pt x="4886238" y="61938"/>
                </a:lnTo>
                <a:lnTo>
                  <a:pt x="4943798" y="61938"/>
                </a:lnTo>
                <a:lnTo>
                  <a:pt x="4943798" y="5943"/>
                </a:lnTo>
                <a:close/>
              </a:path>
              <a:path w="5215890" h="231775">
                <a:moveTo>
                  <a:pt x="5049593" y="5943"/>
                </a:moveTo>
                <a:lnTo>
                  <a:pt x="4992033" y="5943"/>
                </a:lnTo>
                <a:lnTo>
                  <a:pt x="4992033" y="224919"/>
                </a:lnTo>
                <a:lnTo>
                  <a:pt x="5050218" y="224919"/>
                </a:lnTo>
                <a:lnTo>
                  <a:pt x="5102773" y="152657"/>
                </a:lnTo>
                <a:lnTo>
                  <a:pt x="5049593" y="152657"/>
                </a:lnTo>
                <a:lnTo>
                  <a:pt x="5049593" y="5943"/>
                </a:lnTo>
                <a:close/>
              </a:path>
              <a:path w="5215890" h="231775">
                <a:moveTo>
                  <a:pt x="5215389" y="76954"/>
                </a:moveTo>
                <a:lnTo>
                  <a:pt x="5157830" y="76954"/>
                </a:lnTo>
                <a:lnTo>
                  <a:pt x="5157830" y="224919"/>
                </a:lnTo>
                <a:lnTo>
                  <a:pt x="5215389" y="224919"/>
                </a:lnTo>
                <a:lnTo>
                  <a:pt x="5215389" y="76954"/>
                </a:lnTo>
                <a:close/>
              </a:path>
              <a:path w="5215890" h="231775">
                <a:moveTo>
                  <a:pt x="5215389" y="5943"/>
                </a:moveTo>
                <a:lnTo>
                  <a:pt x="5157517" y="5943"/>
                </a:lnTo>
                <a:lnTo>
                  <a:pt x="5049593" y="152657"/>
                </a:lnTo>
                <a:lnTo>
                  <a:pt x="5102773" y="152657"/>
                </a:lnTo>
                <a:lnTo>
                  <a:pt x="5157830" y="76954"/>
                </a:lnTo>
                <a:lnTo>
                  <a:pt x="5215389" y="76954"/>
                </a:lnTo>
                <a:lnTo>
                  <a:pt x="5215389" y="59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88"/>
          </a:p>
        </p:txBody>
      </p:sp>
      <p:pic>
        <p:nvPicPr>
          <p:cNvPr id="56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04951" y="3884723"/>
            <a:ext cx="6869458" cy="316096"/>
          </a:xfrm>
          <a:prstGeom prst="rect">
            <a:avLst/>
          </a:prstGeom>
        </p:spPr>
      </p:pic>
      <p:pic>
        <p:nvPicPr>
          <p:cNvPr id="57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649528" y="3137321"/>
            <a:ext cx="3034335" cy="666943"/>
          </a:xfrm>
          <a:prstGeom prst="rect">
            <a:avLst/>
          </a:prstGeom>
        </p:spPr>
      </p:pic>
      <p:pic>
        <p:nvPicPr>
          <p:cNvPr id="58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04950" y="3159107"/>
            <a:ext cx="3603189" cy="647487"/>
          </a:xfrm>
          <a:prstGeom prst="rect">
            <a:avLst/>
          </a:prstGeom>
        </p:spPr>
      </p:pic>
      <p:pic>
        <p:nvPicPr>
          <p:cNvPr id="59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32268" y="1250890"/>
            <a:ext cx="45719" cy="3724522"/>
          </a:xfrm>
          <a:prstGeom prst="rect">
            <a:avLst/>
          </a:prstGeom>
        </p:spPr>
      </p:pic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F09E3E21-9C2C-684F-B4BE-108685579FE6}"/>
              </a:ext>
            </a:extLst>
          </p:cNvPr>
          <p:cNvSpPr/>
          <p:nvPr/>
        </p:nvSpPr>
        <p:spPr>
          <a:xfrm>
            <a:off x="8644574" y="1032658"/>
            <a:ext cx="2693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214FE2"/>
                </a:solidFill>
                <a:latin typeface="Pervye Book" panose="020B0403040502020204" pitchFamily="34" charset="0"/>
                <a:ea typeface="Pervye Book" panose="020B0403040502020204" pitchFamily="34" charset="0"/>
              </a:rPr>
              <a:t>Результатом работы </a:t>
            </a:r>
            <a:r>
              <a:rPr lang="ru-RU" sz="1200" b="1" dirty="0">
                <a:solidFill>
                  <a:srgbClr val="214FE2"/>
                </a:solidFill>
                <a:latin typeface="Pervye Book" panose="020B0403040502020204" pitchFamily="34" charset="0"/>
                <a:ea typeface="Pervye Book" panose="020B0403040502020204" pitchFamily="34" charset="0"/>
              </a:rPr>
              <a:t>первичного отделения </a:t>
            </a:r>
            <a:r>
              <a:rPr lang="ru-RU" sz="1200" dirty="0">
                <a:solidFill>
                  <a:srgbClr val="214FE2"/>
                </a:solidFill>
                <a:latin typeface="Pervye Book" panose="020B0403040502020204" pitchFamily="34" charset="0"/>
                <a:ea typeface="Pervye Book" panose="020B0403040502020204" pitchFamily="34" charset="0"/>
              </a:rPr>
              <a:t>является </a:t>
            </a:r>
            <a:r>
              <a:rPr lang="ru-RU" sz="1200" dirty="0">
                <a:solidFill>
                  <a:srgbClr val="214FE2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лояльная к Движению Первых группа участников</a:t>
            </a:r>
            <a:r>
              <a:rPr lang="ru-RU" sz="1200" dirty="0">
                <a:solidFill>
                  <a:srgbClr val="214FE2"/>
                </a:solidFill>
                <a:latin typeface="Pervye Book" panose="020B0403040502020204" pitchFamily="34" charset="0"/>
                <a:ea typeface="Pervye Book" panose="020B0403040502020204" pitchFamily="34" charset="0"/>
              </a:rPr>
              <a:t>, которая станет постоянным </a:t>
            </a:r>
            <a:r>
              <a:rPr lang="ru-RU" sz="1200" dirty="0">
                <a:solidFill>
                  <a:srgbClr val="214FE2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активом</a:t>
            </a:r>
            <a:r>
              <a:rPr lang="ru-RU" sz="1200" dirty="0">
                <a:solidFill>
                  <a:srgbClr val="214FE2"/>
                </a:solidFill>
                <a:latin typeface="Pervye Book" panose="020B0403040502020204" pitchFamily="34" charset="0"/>
                <a:ea typeface="Pervye Book" panose="020B0403040502020204" pitchFamily="34" charset="0"/>
              </a:rPr>
              <a:t> в вашем первичном отделении 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9145B6A9-39BD-5C04-B190-64394E7872D4}"/>
              </a:ext>
            </a:extLst>
          </p:cNvPr>
          <p:cNvSpPr/>
          <p:nvPr/>
        </p:nvSpPr>
        <p:spPr>
          <a:xfrm>
            <a:off x="825868" y="2292954"/>
            <a:ext cx="100034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События могут проводиться в следующих форматах (не ограничиваясь ими):</a:t>
            </a:r>
          </a:p>
        </p:txBody>
      </p: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28F0EA49-2E10-42A7-83E5-0F7C28094283}"/>
              </a:ext>
            </a:extLst>
          </p:cNvPr>
          <p:cNvSpPr/>
          <p:nvPr/>
        </p:nvSpPr>
        <p:spPr>
          <a:xfrm rot="10800000">
            <a:off x="4994621" y="4661268"/>
            <a:ext cx="4493227" cy="1024133"/>
          </a:xfrm>
          <a:prstGeom prst="roundRect">
            <a:avLst>
              <a:gd name="adj" fmla="val 12628"/>
            </a:avLst>
          </a:prstGeom>
          <a:gradFill flip="none" rotWithShape="1">
            <a:gsLst>
              <a:gs pos="5000">
                <a:srgbClr val="214FE2"/>
              </a:gs>
              <a:gs pos="100000">
                <a:srgbClr val="6D90FF"/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2917920-B855-44EC-B988-1612B265C453}"/>
              </a:ext>
            </a:extLst>
          </p:cNvPr>
          <p:cNvSpPr txBox="1"/>
          <p:nvPr/>
        </p:nvSpPr>
        <p:spPr>
          <a:xfrm flipH="1">
            <a:off x="5764461" y="4784594"/>
            <a:ext cx="32917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НАСТОЛЬНАЯ КНИГА  </a:t>
            </a:r>
          </a:p>
          <a:p>
            <a:pPr algn="r"/>
            <a:r>
              <a:rPr lang="ru-RU" sz="140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КУРАТОРА ПЕРВИЧНОГО ОТДЕЛЕНИЯ </a:t>
            </a:r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EAB0DA9F-2F52-478E-A6C3-8C50C8F2F4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908" y="4321462"/>
            <a:ext cx="1736262" cy="1736262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6F156CC1-DE8A-43D8-BE02-8201980606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36851" y="4991819"/>
            <a:ext cx="451440" cy="324215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FAE6F1EE-25A0-4BE0-B80D-EC2BD9645B0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320" y="4375078"/>
            <a:ext cx="1596515" cy="159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42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" descr=" ">
            <a:extLst>
              <a:ext uri="{FF2B5EF4-FFF2-40B4-BE49-F238E27FC236}">
                <a16:creationId xmlns:a16="http://schemas.microsoft.com/office/drawing/2014/main" id="{5B434A01-9BAB-4B12-E436-9F3322334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235" y="279133"/>
            <a:ext cx="5682116" cy="5681406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555806" y="1432443"/>
            <a:ext cx="3969232" cy="2831960"/>
            <a:chOff x="942379" y="3245588"/>
            <a:chExt cx="5078379" cy="3623311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2379" y="3245588"/>
              <a:ext cx="5078379" cy="362331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4284" y="3491088"/>
              <a:ext cx="4636788" cy="3170298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546520" y="4409745"/>
            <a:ext cx="2409643" cy="937360"/>
            <a:chOff x="6858429" y="5622865"/>
            <a:chExt cx="2760345" cy="1073785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58429" y="5622865"/>
              <a:ext cx="2760308" cy="107321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74915" y="5852705"/>
              <a:ext cx="1133172" cy="15991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33606" y="6104683"/>
              <a:ext cx="178907" cy="17890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301051" y="6149873"/>
              <a:ext cx="640715" cy="93345"/>
            </a:xfrm>
            <a:custGeom>
              <a:avLst/>
              <a:gdLst/>
              <a:ahLst/>
              <a:cxnLst/>
              <a:rect l="l" t="t" r="r" b="b"/>
              <a:pathLst>
                <a:path w="640715" h="93345">
                  <a:moveTo>
                    <a:pt x="11065" y="0"/>
                  </a:moveTo>
                  <a:lnTo>
                    <a:pt x="0" y="0"/>
                  </a:lnTo>
                  <a:lnTo>
                    <a:pt x="0" y="91382"/>
                  </a:lnTo>
                  <a:lnTo>
                    <a:pt x="11065" y="91382"/>
                  </a:lnTo>
                  <a:lnTo>
                    <a:pt x="11065" y="50510"/>
                  </a:lnTo>
                  <a:lnTo>
                    <a:pt x="70856" y="50510"/>
                  </a:lnTo>
                  <a:lnTo>
                    <a:pt x="70856" y="40693"/>
                  </a:lnTo>
                  <a:lnTo>
                    <a:pt x="11065" y="40693"/>
                  </a:lnTo>
                  <a:lnTo>
                    <a:pt x="11065" y="0"/>
                  </a:lnTo>
                  <a:close/>
                </a:path>
                <a:path w="640715" h="93345">
                  <a:moveTo>
                    <a:pt x="70856" y="50510"/>
                  </a:moveTo>
                  <a:lnTo>
                    <a:pt x="59791" y="50510"/>
                  </a:lnTo>
                  <a:lnTo>
                    <a:pt x="59791" y="91382"/>
                  </a:lnTo>
                  <a:lnTo>
                    <a:pt x="70856" y="91382"/>
                  </a:lnTo>
                  <a:lnTo>
                    <a:pt x="70856" y="50510"/>
                  </a:lnTo>
                  <a:close/>
                </a:path>
                <a:path w="640715" h="93345">
                  <a:moveTo>
                    <a:pt x="70856" y="0"/>
                  </a:moveTo>
                  <a:lnTo>
                    <a:pt x="59791" y="0"/>
                  </a:lnTo>
                  <a:lnTo>
                    <a:pt x="59791" y="40693"/>
                  </a:lnTo>
                  <a:lnTo>
                    <a:pt x="70856" y="40693"/>
                  </a:lnTo>
                  <a:lnTo>
                    <a:pt x="70856" y="0"/>
                  </a:lnTo>
                  <a:close/>
                </a:path>
                <a:path w="640715" h="93345">
                  <a:moveTo>
                    <a:pt x="139406" y="31234"/>
                  </a:moveTo>
                  <a:lnTo>
                    <a:pt x="123025" y="31234"/>
                  </a:lnTo>
                  <a:lnTo>
                    <a:pt x="126639" y="32453"/>
                  </a:lnTo>
                  <a:lnTo>
                    <a:pt x="131428" y="37332"/>
                  </a:lnTo>
                  <a:lnTo>
                    <a:pt x="132633" y="40782"/>
                  </a:lnTo>
                  <a:lnTo>
                    <a:pt x="132633" y="47208"/>
                  </a:lnTo>
                  <a:lnTo>
                    <a:pt x="122504" y="50822"/>
                  </a:lnTo>
                  <a:lnTo>
                    <a:pt x="119128" y="51224"/>
                  </a:lnTo>
                  <a:lnTo>
                    <a:pt x="88370" y="76389"/>
                  </a:lnTo>
                  <a:lnTo>
                    <a:pt x="89411" y="80197"/>
                  </a:lnTo>
                  <a:lnTo>
                    <a:pt x="93576" y="86474"/>
                  </a:lnTo>
                  <a:lnTo>
                    <a:pt x="96387" y="88868"/>
                  </a:lnTo>
                  <a:lnTo>
                    <a:pt x="103466" y="92170"/>
                  </a:lnTo>
                  <a:lnTo>
                    <a:pt x="107408" y="92988"/>
                  </a:lnTo>
                  <a:lnTo>
                    <a:pt x="115737" y="92988"/>
                  </a:lnTo>
                  <a:lnTo>
                    <a:pt x="131384" y="83588"/>
                  </a:lnTo>
                  <a:lnTo>
                    <a:pt x="109387" y="83588"/>
                  </a:lnTo>
                  <a:lnTo>
                    <a:pt x="106089" y="82711"/>
                  </a:lnTo>
                  <a:lnTo>
                    <a:pt x="105852" y="82711"/>
                  </a:lnTo>
                  <a:lnTo>
                    <a:pt x="102961" y="80762"/>
                  </a:lnTo>
                  <a:lnTo>
                    <a:pt x="100254" y="78888"/>
                  </a:lnTo>
                  <a:lnTo>
                    <a:pt x="98900" y="76122"/>
                  </a:lnTo>
                  <a:lnTo>
                    <a:pt x="99021" y="69429"/>
                  </a:lnTo>
                  <a:lnTo>
                    <a:pt x="99504" y="68001"/>
                  </a:lnTo>
                  <a:lnTo>
                    <a:pt x="99614" y="67674"/>
                  </a:lnTo>
                  <a:lnTo>
                    <a:pt x="118846" y="60326"/>
                  </a:lnTo>
                  <a:lnTo>
                    <a:pt x="121920" y="59910"/>
                  </a:lnTo>
                  <a:lnTo>
                    <a:pt x="132633" y="56935"/>
                  </a:lnTo>
                  <a:lnTo>
                    <a:pt x="143164" y="56935"/>
                  </a:lnTo>
                  <a:lnTo>
                    <a:pt x="143164" y="40782"/>
                  </a:lnTo>
                  <a:lnTo>
                    <a:pt x="142455" y="37332"/>
                  </a:lnTo>
                  <a:lnTo>
                    <a:pt x="142332" y="36737"/>
                  </a:lnTo>
                  <a:lnTo>
                    <a:pt x="142271" y="36439"/>
                  </a:lnTo>
                  <a:lnTo>
                    <a:pt x="139406" y="31234"/>
                  </a:lnTo>
                  <a:close/>
                </a:path>
                <a:path w="640715" h="93345">
                  <a:moveTo>
                    <a:pt x="143164" y="82101"/>
                  </a:moveTo>
                  <a:lnTo>
                    <a:pt x="132633" y="82101"/>
                  </a:lnTo>
                  <a:lnTo>
                    <a:pt x="132633" y="91382"/>
                  </a:lnTo>
                  <a:lnTo>
                    <a:pt x="143164" y="91382"/>
                  </a:lnTo>
                  <a:lnTo>
                    <a:pt x="143164" y="82101"/>
                  </a:lnTo>
                  <a:close/>
                </a:path>
                <a:path w="640715" h="93345">
                  <a:moveTo>
                    <a:pt x="143164" y="56935"/>
                  </a:moveTo>
                  <a:lnTo>
                    <a:pt x="132633" y="56935"/>
                  </a:lnTo>
                  <a:lnTo>
                    <a:pt x="132536" y="69786"/>
                  </a:lnTo>
                  <a:lnTo>
                    <a:pt x="131890" y="72150"/>
                  </a:lnTo>
                  <a:lnTo>
                    <a:pt x="130402" y="74738"/>
                  </a:lnTo>
                  <a:lnTo>
                    <a:pt x="128945" y="77326"/>
                  </a:lnTo>
                  <a:lnTo>
                    <a:pt x="126773" y="79438"/>
                  </a:lnTo>
                  <a:lnTo>
                    <a:pt x="121032" y="82711"/>
                  </a:lnTo>
                  <a:lnTo>
                    <a:pt x="117267" y="83588"/>
                  </a:lnTo>
                  <a:lnTo>
                    <a:pt x="131384" y="83588"/>
                  </a:lnTo>
                  <a:lnTo>
                    <a:pt x="132098" y="82101"/>
                  </a:lnTo>
                  <a:lnTo>
                    <a:pt x="143164" y="82101"/>
                  </a:lnTo>
                  <a:lnTo>
                    <a:pt x="143164" y="56935"/>
                  </a:lnTo>
                  <a:close/>
                </a:path>
                <a:path w="640715" h="93345">
                  <a:moveTo>
                    <a:pt x="120021" y="21953"/>
                  </a:moveTo>
                  <a:lnTo>
                    <a:pt x="114369" y="21953"/>
                  </a:lnTo>
                  <a:lnTo>
                    <a:pt x="110859" y="22429"/>
                  </a:lnTo>
                  <a:lnTo>
                    <a:pt x="90333" y="38016"/>
                  </a:lnTo>
                  <a:lnTo>
                    <a:pt x="100328" y="41586"/>
                  </a:lnTo>
                  <a:lnTo>
                    <a:pt x="101488" y="39087"/>
                  </a:lnTo>
                  <a:lnTo>
                    <a:pt x="103496" y="36737"/>
                  </a:lnTo>
                  <a:lnTo>
                    <a:pt x="109053" y="32453"/>
                  </a:lnTo>
                  <a:lnTo>
                    <a:pt x="108781" y="32453"/>
                  </a:lnTo>
                  <a:lnTo>
                    <a:pt x="113149" y="31234"/>
                  </a:lnTo>
                  <a:lnTo>
                    <a:pt x="139406" y="31234"/>
                  </a:lnTo>
                  <a:lnTo>
                    <a:pt x="138702" y="29955"/>
                  </a:lnTo>
                  <a:lnTo>
                    <a:pt x="136456" y="27530"/>
                  </a:lnTo>
                  <a:lnTo>
                    <a:pt x="131071" y="24318"/>
                  </a:lnTo>
                  <a:lnTo>
                    <a:pt x="128290" y="23262"/>
                  </a:lnTo>
                  <a:lnTo>
                    <a:pt x="125405" y="22756"/>
                  </a:lnTo>
                  <a:lnTo>
                    <a:pt x="122549" y="22220"/>
                  </a:lnTo>
                  <a:lnTo>
                    <a:pt x="120021" y="21953"/>
                  </a:lnTo>
                  <a:close/>
                </a:path>
                <a:path w="640715" h="93345">
                  <a:moveTo>
                    <a:pt x="194867" y="21953"/>
                  </a:moveTo>
                  <a:lnTo>
                    <a:pt x="183861" y="21953"/>
                  </a:lnTo>
                  <a:lnTo>
                    <a:pt x="178447" y="23470"/>
                  </a:lnTo>
                  <a:lnTo>
                    <a:pt x="169196" y="29508"/>
                  </a:lnTo>
                  <a:lnTo>
                    <a:pt x="165596" y="33688"/>
                  </a:lnTo>
                  <a:lnTo>
                    <a:pt x="160450" y="44367"/>
                  </a:lnTo>
                  <a:lnTo>
                    <a:pt x="159171" y="50510"/>
                  </a:lnTo>
                  <a:lnTo>
                    <a:pt x="159171" y="64312"/>
                  </a:lnTo>
                  <a:lnTo>
                    <a:pt x="183801" y="92810"/>
                  </a:lnTo>
                  <a:lnTo>
                    <a:pt x="195284" y="92810"/>
                  </a:lnTo>
                  <a:lnTo>
                    <a:pt x="199716" y="91873"/>
                  </a:lnTo>
                  <a:lnTo>
                    <a:pt x="207361" y="88095"/>
                  </a:lnTo>
                  <a:lnTo>
                    <a:pt x="210440" y="85537"/>
                  </a:lnTo>
                  <a:lnTo>
                    <a:pt x="212022" y="83350"/>
                  </a:lnTo>
                  <a:lnTo>
                    <a:pt x="186062" y="83350"/>
                  </a:lnTo>
                  <a:lnTo>
                    <a:pt x="182433" y="82264"/>
                  </a:lnTo>
                  <a:lnTo>
                    <a:pt x="169701" y="62408"/>
                  </a:lnTo>
                  <a:lnTo>
                    <a:pt x="169701" y="51937"/>
                  </a:lnTo>
                  <a:lnTo>
                    <a:pt x="186122" y="31412"/>
                  </a:lnTo>
                  <a:lnTo>
                    <a:pt x="212033" y="31412"/>
                  </a:lnTo>
                  <a:lnTo>
                    <a:pt x="210113" y="28913"/>
                  </a:lnTo>
                  <a:lnTo>
                    <a:pt x="206944" y="26415"/>
                  </a:lnTo>
                  <a:lnTo>
                    <a:pt x="199210" y="22845"/>
                  </a:lnTo>
                  <a:lnTo>
                    <a:pt x="194867" y="21953"/>
                  </a:lnTo>
                  <a:close/>
                </a:path>
                <a:path w="640715" h="93345">
                  <a:moveTo>
                    <a:pt x="217177" y="71392"/>
                  </a:moveTo>
                  <a:lnTo>
                    <a:pt x="206647" y="71392"/>
                  </a:lnTo>
                  <a:lnTo>
                    <a:pt x="205993" y="73891"/>
                  </a:lnTo>
                  <a:lnTo>
                    <a:pt x="204892" y="76032"/>
                  </a:lnTo>
                  <a:lnTo>
                    <a:pt x="201798" y="79602"/>
                  </a:lnTo>
                  <a:lnTo>
                    <a:pt x="199735" y="81045"/>
                  </a:lnTo>
                  <a:lnTo>
                    <a:pt x="195447" y="82874"/>
                  </a:lnTo>
                  <a:lnTo>
                    <a:pt x="192963" y="83350"/>
                  </a:lnTo>
                  <a:lnTo>
                    <a:pt x="212022" y="83350"/>
                  </a:lnTo>
                  <a:lnTo>
                    <a:pt x="215110" y="79081"/>
                  </a:lnTo>
                  <a:lnTo>
                    <a:pt x="216582" y="75437"/>
                  </a:lnTo>
                  <a:lnTo>
                    <a:pt x="217177" y="71392"/>
                  </a:lnTo>
                  <a:close/>
                </a:path>
                <a:path w="640715" h="93345">
                  <a:moveTo>
                    <a:pt x="212033" y="31412"/>
                  </a:moveTo>
                  <a:lnTo>
                    <a:pt x="194867" y="31412"/>
                  </a:lnTo>
                  <a:lnTo>
                    <a:pt x="198556" y="32632"/>
                  </a:lnTo>
                  <a:lnTo>
                    <a:pt x="201293" y="35071"/>
                  </a:lnTo>
                  <a:lnTo>
                    <a:pt x="204059" y="37481"/>
                  </a:lnTo>
                  <a:lnTo>
                    <a:pt x="205844" y="40247"/>
                  </a:lnTo>
                  <a:lnTo>
                    <a:pt x="206647" y="43370"/>
                  </a:lnTo>
                  <a:lnTo>
                    <a:pt x="217177" y="43370"/>
                  </a:lnTo>
                  <a:lnTo>
                    <a:pt x="216744" y="40247"/>
                  </a:lnTo>
                  <a:lnTo>
                    <a:pt x="216671" y="39726"/>
                  </a:lnTo>
                  <a:lnTo>
                    <a:pt x="216582" y="39087"/>
                  </a:lnTo>
                  <a:lnTo>
                    <a:pt x="215051" y="35339"/>
                  </a:lnTo>
                  <a:lnTo>
                    <a:pt x="212033" y="31412"/>
                  </a:lnTo>
                  <a:close/>
                </a:path>
                <a:path w="640715" h="93345">
                  <a:moveTo>
                    <a:pt x="260370" y="32662"/>
                  </a:moveTo>
                  <a:lnTo>
                    <a:pt x="249839" y="32662"/>
                  </a:lnTo>
                  <a:lnTo>
                    <a:pt x="249839" y="91382"/>
                  </a:lnTo>
                  <a:lnTo>
                    <a:pt x="260370" y="91382"/>
                  </a:lnTo>
                  <a:lnTo>
                    <a:pt x="260370" y="32662"/>
                  </a:lnTo>
                  <a:close/>
                </a:path>
                <a:path w="640715" h="93345">
                  <a:moveTo>
                    <a:pt x="282858" y="22845"/>
                  </a:moveTo>
                  <a:lnTo>
                    <a:pt x="227172" y="22845"/>
                  </a:lnTo>
                  <a:lnTo>
                    <a:pt x="227172" y="32662"/>
                  </a:lnTo>
                  <a:lnTo>
                    <a:pt x="282858" y="32662"/>
                  </a:lnTo>
                  <a:lnTo>
                    <a:pt x="282858" y="22845"/>
                  </a:lnTo>
                  <a:close/>
                </a:path>
                <a:path w="640715" h="93345">
                  <a:moveTo>
                    <a:pt x="342484" y="31234"/>
                  </a:moveTo>
                  <a:lnTo>
                    <a:pt x="326103" y="31234"/>
                  </a:lnTo>
                  <a:lnTo>
                    <a:pt x="329717" y="32453"/>
                  </a:lnTo>
                  <a:lnTo>
                    <a:pt x="334506" y="37332"/>
                  </a:lnTo>
                  <a:lnTo>
                    <a:pt x="335711" y="40782"/>
                  </a:lnTo>
                  <a:lnTo>
                    <a:pt x="335711" y="47208"/>
                  </a:lnTo>
                  <a:lnTo>
                    <a:pt x="325582" y="50822"/>
                  </a:lnTo>
                  <a:lnTo>
                    <a:pt x="322206" y="51224"/>
                  </a:lnTo>
                  <a:lnTo>
                    <a:pt x="291448" y="76389"/>
                  </a:lnTo>
                  <a:lnTo>
                    <a:pt x="292489" y="80197"/>
                  </a:lnTo>
                  <a:lnTo>
                    <a:pt x="296654" y="86474"/>
                  </a:lnTo>
                  <a:lnTo>
                    <a:pt x="299465" y="88868"/>
                  </a:lnTo>
                  <a:lnTo>
                    <a:pt x="306544" y="92170"/>
                  </a:lnTo>
                  <a:lnTo>
                    <a:pt x="310486" y="92988"/>
                  </a:lnTo>
                  <a:lnTo>
                    <a:pt x="318815" y="92988"/>
                  </a:lnTo>
                  <a:lnTo>
                    <a:pt x="334462" y="83588"/>
                  </a:lnTo>
                  <a:lnTo>
                    <a:pt x="312464" y="83588"/>
                  </a:lnTo>
                  <a:lnTo>
                    <a:pt x="309167" y="82711"/>
                  </a:lnTo>
                  <a:lnTo>
                    <a:pt x="308930" y="82711"/>
                  </a:lnTo>
                  <a:lnTo>
                    <a:pt x="306039" y="80762"/>
                  </a:lnTo>
                  <a:lnTo>
                    <a:pt x="303332" y="78888"/>
                  </a:lnTo>
                  <a:lnTo>
                    <a:pt x="301978" y="76122"/>
                  </a:lnTo>
                  <a:lnTo>
                    <a:pt x="302099" y="69429"/>
                  </a:lnTo>
                  <a:lnTo>
                    <a:pt x="302582" y="68001"/>
                  </a:lnTo>
                  <a:lnTo>
                    <a:pt x="302692" y="67674"/>
                  </a:lnTo>
                  <a:lnTo>
                    <a:pt x="321923" y="60326"/>
                  </a:lnTo>
                  <a:lnTo>
                    <a:pt x="324998" y="59910"/>
                  </a:lnTo>
                  <a:lnTo>
                    <a:pt x="335711" y="56935"/>
                  </a:lnTo>
                  <a:lnTo>
                    <a:pt x="346242" y="56935"/>
                  </a:lnTo>
                  <a:lnTo>
                    <a:pt x="346242" y="40782"/>
                  </a:lnTo>
                  <a:lnTo>
                    <a:pt x="345532" y="37332"/>
                  </a:lnTo>
                  <a:lnTo>
                    <a:pt x="345410" y="36737"/>
                  </a:lnTo>
                  <a:lnTo>
                    <a:pt x="345349" y="36439"/>
                  </a:lnTo>
                  <a:lnTo>
                    <a:pt x="342484" y="31234"/>
                  </a:lnTo>
                  <a:close/>
                </a:path>
                <a:path w="640715" h="93345">
                  <a:moveTo>
                    <a:pt x="346242" y="82101"/>
                  </a:moveTo>
                  <a:lnTo>
                    <a:pt x="335711" y="82101"/>
                  </a:lnTo>
                  <a:lnTo>
                    <a:pt x="335711" y="91382"/>
                  </a:lnTo>
                  <a:lnTo>
                    <a:pt x="346242" y="91382"/>
                  </a:lnTo>
                  <a:lnTo>
                    <a:pt x="346242" y="82101"/>
                  </a:lnTo>
                  <a:close/>
                </a:path>
                <a:path w="640715" h="93345">
                  <a:moveTo>
                    <a:pt x="346242" y="56935"/>
                  </a:moveTo>
                  <a:lnTo>
                    <a:pt x="335711" y="56935"/>
                  </a:lnTo>
                  <a:lnTo>
                    <a:pt x="335614" y="69786"/>
                  </a:lnTo>
                  <a:lnTo>
                    <a:pt x="334967" y="72150"/>
                  </a:lnTo>
                  <a:lnTo>
                    <a:pt x="333480" y="74738"/>
                  </a:lnTo>
                  <a:lnTo>
                    <a:pt x="332023" y="77326"/>
                  </a:lnTo>
                  <a:lnTo>
                    <a:pt x="329851" y="79438"/>
                  </a:lnTo>
                  <a:lnTo>
                    <a:pt x="324110" y="82711"/>
                  </a:lnTo>
                  <a:lnTo>
                    <a:pt x="320344" y="83588"/>
                  </a:lnTo>
                  <a:lnTo>
                    <a:pt x="334462" y="83588"/>
                  </a:lnTo>
                  <a:lnTo>
                    <a:pt x="335176" y="82101"/>
                  </a:lnTo>
                  <a:lnTo>
                    <a:pt x="346242" y="82101"/>
                  </a:lnTo>
                  <a:lnTo>
                    <a:pt x="346242" y="56935"/>
                  </a:lnTo>
                  <a:close/>
                </a:path>
                <a:path w="640715" h="93345">
                  <a:moveTo>
                    <a:pt x="323098" y="21953"/>
                  </a:moveTo>
                  <a:lnTo>
                    <a:pt x="317447" y="21953"/>
                  </a:lnTo>
                  <a:lnTo>
                    <a:pt x="313936" y="22429"/>
                  </a:lnTo>
                  <a:lnTo>
                    <a:pt x="293411" y="38016"/>
                  </a:lnTo>
                  <a:lnTo>
                    <a:pt x="303406" y="41586"/>
                  </a:lnTo>
                  <a:lnTo>
                    <a:pt x="304566" y="39087"/>
                  </a:lnTo>
                  <a:lnTo>
                    <a:pt x="306574" y="36737"/>
                  </a:lnTo>
                  <a:lnTo>
                    <a:pt x="312131" y="32453"/>
                  </a:lnTo>
                  <a:lnTo>
                    <a:pt x="311859" y="32453"/>
                  </a:lnTo>
                  <a:lnTo>
                    <a:pt x="316227" y="31234"/>
                  </a:lnTo>
                  <a:lnTo>
                    <a:pt x="342484" y="31234"/>
                  </a:lnTo>
                  <a:lnTo>
                    <a:pt x="341779" y="29955"/>
                  </a:lnTo>
                  <a:lnTo>
                    <a:pt x="339534" y="27530"/>
                  </a:lnTo>
                  <a:lnTo>
                    <a:pt x="334149" y="24318"/>
                  </a:lnTo>
                  <a:lnTo>
                    <a:pt x="331368" y="23262"/>
                  </a:lnTo>
                  <a:lnTo>
                    <a:pt x="328483" y="22756"/>
                  </a:lnTo>
                  <a:lnTo>
                    <a:pt x="325627" y="22220"/>
                  </a:lnTo>
                  <a:lnTo>
                    <a:pt x="323098" y="21953"/>
                  </a:lnTo>
                  <a:close/>
                </a:path>
                <a:path w="640715" h="93345">
                  <a:moveTo>
                    <a:pt x="400860" y="22845"/>
                  </a:moveTo>
                  <a:lnTo>
                    <a:pt x="365462" y="22845"/>
                  </a:lnTo>
                  <a:lnTo>
                    <a:pt x="365462" y="91382"/>
                  </a:lnTo>
                  <a:lnTo>
                    <a:pt x="402407" y="91382"/>
                  </a:lnTo>
                  <a:lnTo>
                    <a:pt x="406393" y="90579"/>
                  </a:lnTo>
                  <a:lnTo>
                    <a:pt x="413057" y="87366"/>
                  </a:lnTo>
                  <a:lnTo>
                    <a:pt x="415615" y="85180"/>
                  </a:lnTo>
                  <a:lnTo>
                    <a:pt x="417831" y="81744"/>
                  </a:lnTo>
                  <a:lnTo>
                    <a:pt x="375457" y="81744"/>
                  </a:lnTo>
                  <a:lnTo>
                    <a:pt x="375457" y="60683"/>
                  </a:lnTo>
                  <a:lnTo>
                    <a:pt x="415411" y="60683"/>
                  </a:lnTo>
                  <a:lnTo>
                    <a:pt x="414142" y="59434"/>
                  </a:lnTo>
                  <a:lnTo>
                    <a:pt x="409353" y="56578"/>
                  </a:lnTo>
                  <a:lnTo>
                    <a:pt x="406899" y="55686"/>
                  </a:lnTo>
                  <a:lnTo>
                    <a:pt x="404371" y="55329"/>
                  </a:lnTo>
                  <a:lnTo>
                    <a:pt x="408238" y="54525"/>
                  </a:lnTo>
                  <a:lnTo>
                    <a:pt x="411406" y="52993"/>
                  </a:lnTo>
                  <a:lnTo>
                    <a:pt x="412939" y="51581"/>
                  </a:lnTo>
                  <a:lnTo>
                    <a:pt x="375457" y="51581"/>
                  </a:lnTo>
                  <a:lnTo>
                    <a:pt x="375457" y="32483"/>
                  </a:lnTo>
                  <a:lnTo>
                    <a:pt x="416052" y="32483"/>
                  </a:lnTo>
                  <a:lnTo>
                    <a:pt x="415407" y="31174"/>
                  </a:lnTo>
                  <a:lnTo>
                    <a:pt x="406721" y="24511"/>
                  </a:lnTo>
                  <a:lnTo>
                    <a:pt x="400860" y="22845"/>
                  </a:lnTo>
                  <a:close/>
                </a:path>
                <a:path w="640715" h="93345">
                  <a:moveTo>
                    <a:pt x="415411" y="60683"/>
                  </a:moveTo>
                  <a:lnTo>
                    <a:pt x="401396" y="60683"/>
                  </a:lnTo>
                  <a:lnTo>
                    <a:pt x="404237" y="61709"/>
                  </a:lnTo>
                  <a:lnTo>
                    <a:pt x="408342" y="65785"/>
                  </a:lnTo>
                  <a:lnTo>
                    <a:pt x="409368" y="68566"/>
                  </a:lnTo>
                  <a:lnTo>
                    <a:pt x="409368" y="75081"/>
                  </a:lnTo>
                  <a:lnTo>
                    <a:pt x="408342" y="77431"/>
                  </a:lnTo>
                  <a:lnTo>
                    <a:pt x="404237" y="80881"/>
                  </a:lnTo>
                  <a:lnTo>
                    <a:pt x="401396" y="81744"/>
                  </a:lnTo>
                  <a:lnTo>
                    <a:pt x="417831" y="81744"/>
                  </a:lnTo>
                  <a:lnTo>
                    <a:pt x="419184" y="79647"/>
                  </a:lnTo>
                  <a:lnTo>
                    <a:pt x="420077" y="76508"/>
                  </a:lnTo>
                  <a:lnTo>
                    <a:pt x="420077" y="69399"/>
                  </a:lnTo>
                  <a:lnTo>
                    <a:pt x="419289" y="66365"/>
                  </a:lnTo>
                  <a:lnTo>
                    <a:pt x="416135" y="61397"/>
                  </a:lnTo>
                  <a:lnTo>
                    <a:pt x="415411" y="60683"/>
                  </a:lnTo>
                  <a:close/>
                </a:path>
                <a:path w="640715" h="93345">
                  <a:moveTo>
                    <a:pt x="416052" y="32483"/>
                  </a:moveTo>
                  <a:lnTo>
                    <a:pt x="397707" y="32483"/>
                  </a:lnTo>
                  <a:lnTo>
                    <a:pt x="401024" y="33316"/>
                  </a:lnTo>
                  <a:lnTo>
                    <a:pt x="405843" y="36618"/>
                  </a:lnTo>
                  <a:lnTo>
                    <a:pt x="407048" y="38879"/>
                  </a:lnTo>
                  <a:lnTo>
                    <a:pt x="407048" y="43787"/>
                  </a:lnTo>
                  <a:lnTo>
                    <a:pt x="396309" y="51581"/>
                  </a:lnTo>
                  <a:lnTo>
                    <a:pt x="412939" y="51581"/>
                  </a:lnTo>
                  <a:lnTo>
                    <a:pt x="416295" y="48487"/>
                  </a:lnTo>
                  <a:lnTo>
                    <a:pt x="417453" y="45542"/>
                  </a:lnTo>
                  <a:lnTo>
                    <a:pt x="417578" y="35577"/>
                  </a:lnTo>
                  <a:lnTo>
                    <a:pt x="416052" y="32483"/>
                  </a:lnTo>
                  <a:close/>
                </a:path>
                <a:path w="640715" h="93345">
                  <a:moveTo>
                    <a:pt x="446548" y="22845"/>
                  </a:moveTo>
                  <a:lnTo>
                    <a:pt x="436017" y="22845"/>
                  </a:lnTo>
                  <a:lnTo>
                    <a:pt x="436017" y="91382"/>
                  </a:lnTo>
                  <a:lnTo>
                    <a:pt x="446548" y="91382"/>
                  </a:lnTo>
                  <a:lnTo>
                    <a:pt x="446548" y="62111"/>
                  </a:lnTo>
                  <a:lnTo>
                    <a:pt x="444049" y="62111"/>
                  </a:lnTo>
                  <a:lnTo>
                    <a:pt x="444049" y="52294"/>
                  </a:lnTo>
                  <a:lnTo>
                    <a:pt x="446548" y="52294"/>
                  </a:lnTo>
                  <a:lnTo>
                    <a:pt x="446548" y="22845"/>
                  </a:lnTo>
                  <a:close/>
                </a:path>
                <a:path w="640715" h="93345">
                  <a:moveTo>
                    <a:pt x="489919" y="22845"/>
                  </a:moveTo>
                  <a:lnTo>
                    <a:pt x="479388" y="22845"/>
                  </a:lnTo>
                  <a:lnTo>
                    <a:pt x="479388" y="91382"/>
                  </a:lnTo>
                  <a:lnTo>
                    <a:pt x="489919" y="91382"/>
                  </a:lnTo>
                  <a:lnTo>
                    <a:pt x="489919" y="62111"/>
                  </a:lnTo>
                  <a:lnTo>
                    <a:pt x="481887" y="62111"/>
                  </a:lnTo>
                  <a:lnTo>
                    <a:pt x="481887" y="52294"/>
                  </a:lnTo>
                  <a:lnTo>
                    <a:pt x="489919" y="52294"/>
                  </a:lnTo>
                  <a:lnTo>
                    <a:pt x="489919" y="22845"/>
                  </a:lnTo>
                  <a:close/>
                </a:path>
                <a:path w="640715" h="93345">
                  <a:moveTo>
                    <a:pt x="446548" y="52294"/>
                  </a:moveTo>
                  <a:lnTo>
                    <a:pt x="444049" y="52294"/>
                  </a:lnTo>
                  <a:lnTo>
                    <a:pt x="444049" y="62111"/>
                  </a:lnTo>
                  <a:lnTo>
                    <a:pt x="446548" y="62111"/>
                  </a:lnTo>
                  <a:lnTo>
                    <a:pt x="446548" y="52294"/>
                  </a:lnTo>
                  <a:close/>
                </a:path>
                <a:path w="640715" h="93345">
                  <a:moveTo>
                    <a:pt x="479388" y="52294"/>
                  </a:moveTo>
                  <a:lnTo>
                    <a:pt x="446548" y="52294"/>
                  </a:lnTo>
                  <a:lnTo>
                    <a:pt x="446548" y="62111"/>
                  </a:lnTo>
                  <a:lnTo>
                    <a:pt x="479388" y="62111"/>
                  </a:lnTo>
                  <a:lnTo>
                    <a:pt x="479388" y="52294"/>
                  </a:lnTo>
                  <a:close/>
                </a:path>
                <a:path w="640715" h="93345">
                  <a:moveTo>
                    <a:pt x="489919" y="52294"/>
                  </a:moveTo>
                  <a:lnTo>
                    <a:pt x="481887" y="52294"/>
                  </a:lnTo>
                  <a:lnTo>
                    <a:pt x="481887" y="62111"/>
                  </a:lnTo>
                  <a:lnTo>
                    <a:pt x="489919" y="62111"/>
                  </a:lnTo>
                  <a:lnTo>
                    <a:pt x="489919" y="52294"/>
                  </a:lnTo>
                  <a:close/>
                </a:path>
                <a:path w="640715" h="93345">
                  <a:moveTo>
                    <a:pt x="519680" y="22845"/>
                  </a:moveTo>
                  <a:lnTo>
                    <a:pt x="509150" y="22845"/>
                  </a:lnTo>
                  <a:lnTo>
                    <a:pt x="509150" y="91382"/>
                  </a:lnTo>
                  <a:lnTo>
                    <a:pt x="521465" y="91382"/>
                  </a:lnTo>
                  <a:lnTo>
                    <a:pt x="531085" y="75854"/>
                  </a:lnTo>
                  <a:lnTo>
                    <a:pt x="519680" y="75854"/>
                  </a:lnTo>
                  <a:lnTo>
                    <a:pt x="519680" y="22845"/>
                  </a:lnTo>
                  <a:close/>
                </a:path>
                <a:path w="640715" h="93345">
                  <a:moveTo>
                    <a:pt x="564836" y="38373"/>
                  </a:moveTo>
                  <a:lnTo>
                    <a:pt x="554306" y="38373"/>
                  </a:lnTo>
                  <a:lnTo>
                    <a:pt x="554306" y="91382"/>
                  </a:lnTo>
                  <a:lnTo>
                    <a:pt x="564836" y="91382"/>
                  </a:lnTo>
                  <a:lnTo>
                    <a:pt x="564836" y="38373"/>
                  </a:lnTo>
                  <a:close/>
                </a:path>
                <a:path w="640715" h="93345">
                  <a:moveTo>
                    <a:pt x="564836" y="22845"/>
                  </a:moveTo>
                  <a:lnTo>
                    <a:pt x="552699" y="22845"/>
                  </a:lnTo>
                  <a:lnTo>
                    <a:pt x="519680" y="75854"/>
                  </a:lnTo>
                  <a:lnTo>
                    <a:pt x="531085" y="75854"/>
                  </a:lnTo>
                  <a:lnTo>
                    <a:pt x="554306" y="38373"/>
                  </a:lnTo>
                  <a:lnTo>
                    <a:pt x="564836" y="38373"/>
                  </a:lnTo>
                  <a:lnTo>
                    <a:pt x="564836" y="22845"/>
                  </a:lnTo>
                  <a:close/>
                </a:path>
                <a:path w="640715" h="93345">
                  <a:moveTo>
                    <a:pt x="594654" y="22845"/>
                  </a:moveTo>
                  <a:lnTo>
                    <a:pt x="584123" y="22845"/>
                  </a:lnTo>
                  <a:lnTo>
                    <a:pt x="584123" y="91382"/>
                  </a:lnTo>
                  <a:lnTo>
                    <a:pt x="594654" y="91382"/>
                  </a:lnTo>
                  <a:lnTo>
                    <a:pt x="594654" y="62468"/>
                  </a:lnTo>
                  <a:lnTo>
                    <a:pt x="617355" y="62468"/>
                  </a:lnTo>
                  <a:lnTo>
                    <a:pt x="612145" y="55864"/>
                  </a:lnTo>
                  <a:lnTo>
                    <a:pt x="614836" y="52651"/>
                  </a:lnTo>
                  <a:lnTo>
                    <a:pt x="594654" y="52651"/>
                  </a:lnTo>
                  <a:lnTo>
                    <a:pt x="594654" y="22845"/>
                  </a:lnTo>
                  <a:close/>
                </a:path>
                <a:path w="640715" h="93345">
                  <a:moveTo>
                    <a:pt x="617355" y="62468"/>
                  </a:moveTo>
                  <a:lnTo>
                    <a:pt x="604113" y="62468"/>
                  </a:lnTo>
                  <a:lnTo>
                    <a:pt x="626602" y="91382"/>
                  </a:lnTo>
                  <a:lnTo>
                    <a:pt x="640166" y="91382"/>
                  </a:lnTo>
                  <a:lnTo>
                    <a:pt x="617355" y="62468"/>
                  </a:lnTo>
                  <a:close/>
                </a:path>
                <a:path w="640715" h="93345">
                  <a:moveTo>
                    <a:pt x="639809" y="22845"/>
                  </a:moveTo>
                  <a:lnTo>
                    <a:pt x="626245" y="22845"/>
                  </a:lnTo>
                  <a:lnTo>
                    <a:pt x="601614" y="52651"/>
                  </a:lnTo>
                  <a:lnTo>
                    <a:pt x="614836" y="52651"/>
                  </a:lnTo>
                  <a:lnTo>
                    <a:pt x="639809" y="2284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33606" y="6325839"/>
              <a:ext cx="178907" cy="17890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93198" y="6368174"/>
              <a:ext cx="2125842" cy="119939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3123832" y="5521734"/>
            <a:ext cx="2409643" cy="937360"/>
            <a:chOff x="10037569" y="5622865"/>
            <a:chExt cx="2760345" cy="1073785"/>
          </a:xfrm>
        </p:grpSpPr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37569" y="5622865"/>
              <a:ext cx="2760309" cy="107321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217261" y="5854612"/>
              <a:ext cx="2398421" cy="15800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212746" y="6104683"/>
              <a:ext cx="178907" cy="17890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0480192" y="6149873"/>
              <a:ext cx="640715" cy="93345"/>
            </a:xfrm>
            <a:custGeom>
              <a:avLst/>
              <a:gdLst/>
              <a:ahLst/>
              <a:cxnLst/>
              <a:rect l="l" t="t" r="r" b="b"/>
              <a:pathLst>
                <a:path w="640715" h="93345">
                  <a:moveTo>
                    <a:pt x="11065" y="0"/>
                  </a:moveTo>
                  <a:lnTo>
                    <a:pt x="0" y="0"/>
                  </a:lnTo>
                  <a:lnTo>
                    <a:pt x="0" y="91382"/>
                  </a:lnTo>
                  <a:lnTo>
                    <a:pt x="11065" y="91382"/>
                  </a:lnTo>
                  <a:lnTo>
                    <a:pt x="11065" y="50510"/>
                  </a:lnTo>
                  <a:lnTo>
                    <a:pt x="70856" y="50510"/>
                  </a:lnTo>
                  <a:lnTo>
                    <a:pt x="70856" y="40693"/>
                  </a:lnTo>
                  <a:lnTo>
                    <a:pt x="11065" y="40693"/>
                  </a:lnTo>
                  <a:lnTo>
                    <a:pt x="11065" y="0"/>
                  </a:lnTo>
                  <a:close/>
                </a:path>
                <a:path w="640715" h="93345">
                  <a:moveTo>
                    <a:pt x="70856" y="50510"/>
                  </a:moveTo>
                  <a:lnTo>
                    <a:pt x="59791" y="50510"/>
                  </a:lnTo>
                  <a:lnTo>
                    <a:pt x="59791" y="91382"/>
                  </a:lnTo>
                  <a:lnTo>
                    <a:pt x="70856" y="91382"/>
                  </a:lnTo>
                  <a:lnTo>
                    <a:pt x="70856" y="50510"/>
                  </a:lnTo>
                  <a:close/>
                </a:path>
                <a:path w="640715" h="93345">
                  <a:moveTo>
                    <a:pt x="70856" y="0"/>
                  </a:moveTo>
                  <a:lnTo>
                    <a:pt x="59791" y="0"/>
                  </a:lnTo>
                  <a:lnTo>
                    <a:pt x="59791" y="40693"/>
                  </a:lnTo>
                  <a:lnTo>
                    <a:pt x="70856" y="40693"/>
                  </a:lnTo>
                  <a:lnTo>
                    <a:pt x="70856" y="0"/>
                  </a:lnTo>
                  <a:close/>
                </a:path>
                <a:path w="640715" h="93345">
                  <a:moveTo>
                    <a:pt x="139406" y="31234"/>
                  </a:moveTo>
                  <a:lnTo>
                    <a:pt x="123025" y="31234"/>
                  </a:lnTo>
                  <a:lnTo>
                    <a:pt x="126639" y="32453"/>
                  </a:lnTo>
                  <a:lnTo>
                    <a:pt x="131428" y="37332"/>
                  </a:lnTo>
                  <a:lnTo>
                    <a:pt x="132633" y="40782"/>
                  </a:lnTo>
                  <a:lnTo>
                    <a:pt x="132633" y="47208"/>
                  </a:lnTo>
                  <a:lnTo>
                    <a:pt x="122504" y="50822"/>
                  </a:lnTo>
                  <a:lnTo>
                    <a:pt x="119128" y="51224"/>
                  </a:lnTo>
                  <a:lnTo>
                    <a:pt x="88370" y="76389"/>
                  </a:lnTo>
                  <a:lnTo>
                    <a:pt x="89411" y="80197"/>
                  </a:lnTo>
                  <a:lnTo>
                    <a:pt x="93576" y="86474"/>
                  </a:lnTo>
                  <a:lnTo>
                    <a:pt x="96387" y="88868"/>
                  </a:lnTo>
                  <a:lnTo>
                    <a:pt x="103466" y="92170"/>
                  </a:lnTo>
                  <a:lnTo>
                    <a:pt x="107408" y="92988"/>
                  </a:lnTo>
                  <a:lnTo>
                    <a:pt x="115737" y="92988"/>
                  </a:lnTo>
                  <a:lnTo>
                    <a:pt x="131384" y="83588"/>
                  </a:lnTo>
                  <a:lnTo>
                    <a:pt x="109387" y="83588"/>
                  </a:lnTo>
                  <a:lnTo>
                    <a:pt x="106089" y="82711"/>
                  </a:lnTo>
                  <a:lnTo>
                    <a:pt x="105852" y="82711"/>
                  </a:lnTo>
                  <a:lnTo>
                    <a:pt x="102961" y="80762"/>
                  </a:lnTo>
                  <a:lnTo>
                    <a:pt x="100254" y="78888"/>
                  </a:lnTo>
                  <a:lnTo>
                    <a:pt x="98900" y="76122"/>
                  </a:lnTo>
                  <a:lnTo>
                    <a:pt x="99021" y="69429"/>
                  </a:lnTo>
                  <a:lnTo>
                    <a:pt x="99504" y="68001"/>
                  </a:lnTo>
                  <a:lnTo>
                    <a:pt x="99614" y="67674"/>
                  </a:lnTo>
                  <a:lnTo>
                    <a:pt x="118846" y="60326"/>
                  </a:lnTo>
                  <a:lnTo>
                    <a:pt x="121920" y="59910"/>
                  </a:lnTo>
                  <a:lnTo>
                    <a:pt x="132633" y="56935"/>
                  </a:lnTo>
                  <a:lnTo>
                    <a:pt x="143164" y="56935"/>
                  </a:lnTo>
                  <a:lnTo>
                    <a:pt x="143164" y="40782"/>
                  </a:lnTo>
                  <a:lnTo>
                    <a:pt x="142455" y="37332"/>
                  </a:lnTo>
                  <a:lnTo>
                    <a:pt x="142332" y="36737"/>
                  </a:lnTo>
                  <a:lnTo>
                    <a:pt x="142271" y="36439"/>
                  </a:lnTo>
                  <a:lnTo>
                    <a:pt x="139406" y="31234"/>
                  </a:lnTo>
                  <a:close/>
                </a:path>
                <a:path w="640715" h="93345">
                  <a:moveTo>
                    <a:pt x="143164" y="82101"/>
                  </a:moveTo>
                  <a:lnTo>
                    <a:pt x="132633" y="82101"/>
                  </a:lnTo>
                  <a:lnTo>
                    <a:pt x="132633" y="91382"/>
                  </a:lnTo>
                  <a:lnTo>
                    <a:pt x="143164" y="91382"/>
                  </a:lnTo>
                  <a:lnTo>
                    <a:pt x="143164" y="82101"/>
                  </a:lnTo>
                  <a:close/>
                </a:path>
                <a:path w="640715" h="93345">
                  <a:moveTo>
                    <a:pt x="143164" y="56935"/>
                  </a:moveTo>
                  <a:lnTo>
                    <a:pt x="132633" y="56935"/>
                  </a:lnTo>
                  <a:lnTo>
                    <a:pt x="132536" y="69786"/>
                  </a:lnTo>
                  <a:lnTo>
                    <a:pt x="131890" y="72150"/>
                  </a:lnTo>
                  <a:lnTo>
                    <a:pt x="130402" y="74738"/>
                  </a:lnTo>
                  <a:lnTo>
                    <a:pt x="128945" y="77326"/>
                  </a:lnTo>
                  <a:lnTo>
                    <a:pt x="126773" y="79438"/>
                  </a:lnTo>
                  <a:lnTo>
                    <a:pt x="121032" y="82711"/>
                  </a:lnTo>
                  <a:lnTo>
                    <a:pt x="117267" y="83588"/>
                  </a:lnTo>
                  <a:lnTo>
                    <a:pt x="131384" y="83588"/>
                  </a:lnTo>
                  <a:lnTo>
                    <a:pt x="132098" y="82101"/>
                  </a:lnTo>
                  <a:lnTo>
                    <a:pt x="143164" y="82101"/>
                  </a:lnTo>
                  <a:lnTo>
                    <a:pt x="143164" y="56935"/>
                  </a:lnTo>
                  <a:close/>
                </a:path>
                <a:path w="640715" h="93345">
                  <a:moveTo>
                    <a:pt x="120021" y="21953"/>
                  </a:moveTo>
                  <a:lnTo>
                    <a:pt x="114369" y="21953"/>
                  </a:lnTo>
                  <a:lnTo>
                    <a:pt x="110859" y="22429"/>
                  </a:lnTo>
                  <a:lnTo>
                    <a:pt x="90333" y="38016"/>
                  </a:lnTo>
                  <a:lnTo>
                    <a:pt x="100328" y="41586"/>
                  </a:lnTo>
                  <a:lnTo>
                    <a:pt x="101488" y="39087"/>
                  </a:lnTo>
                  <a:lnTo>
                    <a:pt x="103496" y="36737"/>
                  </a:lnTo>
                  <a:lnTo>
                    <a:pt x="109053" y="32453"/>
                  </a:lnTo>
                  <a:lnTo>
                    <a:pt x="108781" y="32453"/>
                  </a:lnTo>
                  <a:lnTo>
                    <a:pt x="113149" y="31234"/>
                  </a:lnTo>
                  <a:lnTo>
                    <a:pt x="139406" y="31234"/>
                  </a:lnTo>
                  <a:lnTo>
                    <a:pt x="138702" y="29955"/>
                  </a:lnTo>
                  <a:lnTo>
                    <a:pt x="136456" y="27530"/>
                  </a:lnTo>
                  <a:lnTo>
                    <a:pt x="131071" y="24318"/>
                  </a:lnTo>
                  <a:lnTo>
                    <a:pt x="128290" y="23262"/>
                  </a:lnTo>
                  <a:lnTo>
                    <a:pt x="125405" y="22756"/>
                  </a:lnTo>
                  <a:lnTo>
                    <a:pt x="122549" y="22220"/>
                  </a:lnTo>
                  <a:lnTo>
                    <a:pt x="120021" y="21953"/>
                  </a:lnTo>
                  <a:close/>
                </a:path>
                <a:path w="640715" h="93345">
                  <a:moveTo>
                    <a:pt x="194867" y="21953"/>
                  </a:moveTo>
                  <a:lnTo>
                    <a:pt x="183861" y="21953"/>
                  </a:lnTo>
                  <a:lnTo>
                    <a:pt x="178447" y="23470"/>
                  </a:lnTo>
                  <a:lnTo>
                    <a:pt x="169196" y="29508"/>
                  </a:lnTo>
                  <a:lnTo>
                    <a:pt x="165596" y="33688"/>
                  </a:lnTo>
                  <a:lnTo>
                    <a:pt x="160450" y="44367"/>
                  </a:lnTo>
                  <a:lnTo>
                    <a:pt x="159171" y="50510"/>
                  </a:lnTo>
                  <a:lnTo>
                    <a:pt x="159171" y="64312"/>
                  </a:lnTo>
                  <a:lnTo>
                    <a:pt x="183801" y="92810"/>
                  </a:lnTo>
                  <a:lnTo>
                    <a:pt x="195284" y="92810"/>
                  </a:lnTo>
                  <a:lnTo>
                    <a:pt x="199716" y="91873"/>
                  </a:lnTo>
                  <a:lnTo>
                    <a:pt x="207361" y="88095"/>
                  </a:lnTo>
                  <a:lnTo>
                    <a:pt x="210440" y="85537"/>
                  </a:lnTo>
                  <a:lnTo>
                    <a:pt x="212022" y="83350"/>
                  </a:lnTo>
                  <a:lnTo>
                    <a:pt x="186062" y="83350"/>
                  </a:lnTo>
                  <a:lnTo>
                    <a:pt x="182433" y="82264"/>
                  </a:lnTo>
                  <a:lnTo>
                    <a:pt x="169701" y="62408"/>
                  </a:lnTo>
                  <a:lnTo>
                    <a:pt x="169701" y="51937"/>
                  </a:lnTo>
                  <a:lnTo>
                    <a:pt x="186122" y="31412"/>
                  </a:lnTo>
                  <a:lnTo>
                    <a:pt x="212033" y="31412"/>
                  </a:lnTo>
                  <a:lnTo>
                    <a:pt x="210113" y="28913"/>
                  </a:lnTo>
                  <a:lnTo>
                    <a:pt x="206944" y="26415"/>
                  </a:lnTo>
                  <a:lnTo>
                    <a:pt x="199210" y="22845"/>
                  </a:lnTo>
                  <a:lnTo>
                    <a:pt x="194867" y="21953"/>
                  </a:lnTo>
                  <a:close/>
                </a:path>
                <a:path w="640715" h="93345">
                  <a:moveTo>
                    <a:pt x="217177" y="71392"/>
                  </a:moveTo>
                  <a:lnTo>
                    <a:pt x="206647" y="71392"/>
                  </a:lnTo>
                  <a:lnTo>
                    <a:pt x="205993" y="73891"/>
                  </a:lnTo>
                  <a:lnTo>
                    <a:pt x="204892" y="76032"/>
                  </a:lnTo>
                  <a:lnTo>
                    <a:pt x="201798" y="79602"/>
                  </a:lnTo>
                  <a:lnTo>
                    <a:pt x="199735" y="81045"/>
                  </a:lnTo>
                  <a:lnTo>
                    <a:pt x="195447" y="82874"/>
                  </a:lnTo>
                  <a:lnTo>
                    <a:pt x="192963" y="83350"/>
                  </a:lnTo>
                  <a:lnTo>
                    <a:pt x="212022" y="83350"/>
                  </a:lnTo>
                  <a:lnTo>
                    <a:pt x="215110" y="79081"/>
                  </a:lnTo>
                  <a:lnTo>
                    <a:pt x="216582" y="75437"/>
                  </a:lnTo>
                  <a:lnTo>
                    <a:pt x="217177" y="71392"/>
                  </a:lnTo>
                  <a:close/>
                </a:path>
                <a:path w="640715" h="93345">
                  <a:moveTo>
                    <a:pt x="212033" y="31412"/>
                  </a:moveTo>
                  <a:lnTo>
                    <a:pt x="194867" y="31412"/>
                  </a:lnTo>
                  <a:lnTo>
                    <a:pt x="198556" y="32632"/>
                  </a:lnTo>
                  <a:lnTo>
                    <a:pt x="201293" y="35071"/>
                  </a:lnTo>
                  <a:lnTo>
                    <a:pt x="204059" y="37481"/>
                  </a:lnTo>
                  <a:lnTo>
                    <a:pt x="205844" y="40247"/>
                  </a:lnTo>
                  <a:lnTo>
                    <a:pt x="206647" y="43370"/>
                  </a:lnTo>
                  <a:lnTo>
                    <a:pt x="217177" y="43370"/>
                  </a:lnTo>
                  <a:lnTo>
                    <a:pt x="216744" y="40247"/>
                  </a:lnTo>
                  <a:lnTo>
                    <a:pt x="216671" y="39726"/>
                  </a:lnTo>
                  <a:lnTo>
                    <a:pt x="216582" y="39087"/>
                  </a:lnTo>
                  <a:lnTo>
                    <a:pt x="215051" y="35339"/>
                  </a:lnTo>
                  <a:lnTo>
                    <a:pt x="212033" y="31412"/>
                  </a:lnTo>
                  <a:close/>
                </a:path>
                <a:path w="640715" h="93345">
                  <a:moveTo>
                    <a:pt x="260370" y="32662"/>
                  </a:moveTo>
                  <a:lnTo>
                    <a:pt x="249839" y="32662"/>
                  </a:lnTo>
                  <a:lnTo>
                    <a:pt x="249839" y="91382"/>
                  </a:lnTo>
                  <a:lnTo>
                    <a:pt x="260370" y="91382"/>
                  </a:lnTo>
                  <a:lnTo>
                    <a:pt x="260370" y="32662"/>
                  </a:lnTo>
                  <a:close/>
                </a:path>
                <a:path w="640715" h="93345">
                  <a:moveTo>
                    <a:pt x="282858" y="22845"/>
                  </a:moveTo>
                  <a:lnTo>
                    <a:pt x="227172" y="22845"/>
                  </a:lnTo>
                  <a:lnTo>
                    <a:pt x="227172" y="32662"/>
                  </a:lnTo>
                  <a:lnTo>
                    <a:pt x="282858" y="32662"/>
                  </a:lnTo>
                  <a:lnTo>
                    <a:pt x="282858" y="22845"/>
                  </a:lnTo>
                  <a:close/>
                </a:path>
                <a:path w="640715" h="93345">
                  <a:moveTo>
                    <a:pt x="342484" y="31234"/>
                  </a:moveTo>
                  <a:lnTo>
                    <a:pt x="326103" y="31234"/>
                  </a:lnTo>
                  <a:lnTo>
                    <a:pt x="329717" y="32453"/>
                  </a:lnTo>
                  <a:lnTo>
                    <a:pt x="334506" y="37332"/>
                  </a:lnTo>
                  <a:lnTo>
                    <a:pt x="335711" y="40782"/>
                  </a:lnTo>
                  <a:lnTo>
                    <a:pt x="335711" y="47208"/>
                  </a:lnTo>
                  <a:lnTo>
                    <a:pt x="325582" y="50822"/>
                  </a:lnTo>
                  <a:lnTo>
                    <a:pt x="322206" y="51224"/>
                  </a:lnTo>
                  <a:lnTo>
                    <a:pt x="291448" y="76389"/>
                  </a:lnTo>
                  <a:lnTo>
                    <a:pt x="292489" y="80197"/>
                  </a:lnTo>
                  <a:lnTo>
                    <a:pt x="296654" y="86474"/>
                  </a:lnTo>
                  <a:lnTo>
                    <a:pt x="299465" y="88868"/>
                  </a:lnTo>
                  <a:lnTo>
                    <a:pt x="306544" y="92170"/>
                  </a:lnTo>
                  <a:lnTo>
                    <a:pt x="310486" y="92988"/>
                  </a:lnTo>
                  <a:lnTo>
                    <a:pt x="318815" y="92988"/>
                  </a:lnTo>
                  <a:lnTo>
                    <a:pt x="334462" y="83588"/>
                  </a:lnTo>
                  <a:lnTo>
                    <a:pt x="312464" y="83588"/>
                  </a:lnTo>
                  <a:lnTo>
                    <a:pt x="309167" y="82711"/>
                  </a:lnTo>
                  <a:lnTo>
                    <a:pt x="308930" y="82711"/>
                  </a:lnTo>
                  <a:lnTo>
                    <a:pt x="306039" y="80762"/>
                  </a:lnTo>
                  <a:lnTo>
                    <a:pt x="303332" y="78888"/>
                  </a:lnTo>
                  <a:lnTo>
                    <a:pt x="301978" y="76122"/>
                  </a:lnTo>
                  <a:lnTo>
                    <a:pt x="302099" y="69429"/>
                  </a:lnTo>
                  <a:lnTo>
                    <a:pt x="302582" y="68001"/>
                  </a:lnTo>
                  <a:lnTo>
                    <a:pt x="302692" y="67674"/>
                  </a:lnTo>
                  <a:lnTo>
                    <a:pt x="321923" y="60326"/>
                  </a:lnTo>
                  <a:lnTo>
                    <a:pt x="324998" y="59910"/>
                  </a:lnTo>
                  <a:lnTo>
                    <a:pt x="335711" y="56935"/>
                  </a:lnTo>
                  <a:lnTo>
                    <a:pt x="346242" y="56935"/>
                  </a:lnTo>
                  <a:lnTo>
                    <a:pt x="346242" y="40782"/>
                  </a:lnTo>
                  <a:lnTo>
                    <a:pt x="345532" y="37332"/>
                  </a:lnTo>
                  <a:lnTo>
                    <a:pt x="345410" y="36737"/>
                  </a:lnTo>
                  <a:lnTo>
                    <a:pt x="345349" y="36439"/>
                  </a:lnTo>
                  <a:lnTo>
                    <a:pt x="342484" y="31234"/>
                  </a:lnTo>
                  <a:close/>
                </a:path>
                <a:path w="640715" h="93345">
                  <a:moveTo>
                    <a:pt x="346242" y="82101"/>
                  </a:moveTo>
                  <a:lnTo>
                    <a:pt x="335711" y="82101"/>
                  </a:lnTo>
                  <a:lnTo>
                    <a:pt x="335711" y="91382"/>
                  </a:lnTo>
                  <a:lnTo>
                    <a:pt x="346242" y="91382"/>
                  </a:lnTo>
                  <a:lnTo>
                    <a:pt x="346242" y="82101"/>
                  </a:lnTo>
                  <a:close/>
                </a:path>
                <a:path w="640715" h="93345">
                  <a:moveTo>
                    <a:pt x="346242" y="56935"/>
                  </a:moveTo>
                  <a:lnTo>
                    <a:pt x="335711" y="56935"/>
                  </a:lnTo>
                  <a:lnTo>
                    <a:pt x="335614" y="69786"/>
                  </a:lnTo>
                  <a:lnTo>
                    <a:pt x="334967" y="72150"/>
                  </a:lnTo>
                  <a:lnTo>
                    <a:pt x="333480" y="74738"/>
                  </a:lnTo>
                  <a:lnTo>
                    <a:pt x="332023" y="77326"/>
                  </a:lnTo>
                  <a:lnTo>
                    <a:pt x="329851" y="79438"/>
                  </a:lnTo>
                  <a:lnTo>
                    <a:pt x="324110" y="82711"/>
                  </a:lnTo>
                  <a:lnTo>
                    <a:pt x="320344" y="83588"/>
                  </a:lnTo>
                  <a:lnTo>
                    <a:pt x="334462" y="83588"/>
                  </a:lnTo>
                  <a:lnTo>
                    <a:pt x="335176" y="82101"/>
                  </a:lnTo>
                  <a:lnTo>
                    <a:pt x="346242" y="82101"/>
                  </a:lnTo>
                  <a:lnTo>
                    <a:pt x="346242" y="56935"/>
                  </a:lnTo>
                  <a:close/>
                </a:path>
                <a:path w="640715" h="93345">
                  <a:moveTo>
                    <a:pt x="323098" y="21953"/>
                  </a:moveTo>
                  <a:lnTo>
                    <a:pt x="317447" y="21953"/>
                  </a:lnTo>
                  <a:lnTo>
                    <a:pt x="313936" y="22429"/>
                  </a:lnTo>
                  <a:lnTo>
                    <a:pt x="293411" y="38016"/>
                  </a:lnTo>
                  <a:lnTo>
                    <a:pt x="303406" y="41586"/>
                  </a:lnTo>
                  <a:lnTo>
                    <a:pt x="304566" y="39087"/>
                  </a:lnTo>
                  <a:lnTo>
                    <a:pt x="306574" y="36737"/>
                  </a:lnTo>
                  <a:lnTo>
                    <a:pt x="312131" y="32453"/>
                  </a:lnTo>
                  <a:lnTo>
                    <a:pt x="311859" y="32453"/>
                  </a:lnTo>
                  <a:lnTo>
                    <a:pt x="316227" y="31234"/>
                  </a:lnTo>
                  <a:lnTo>
                    <a:pt x="342484" y="31234"/>
                  </a:lnTo>
                  <a:lnTo>
                    <a:pt x="341779" y="29955"/>
                  </a:lnTo>
                  <a:lnTo>
                    <a:pt x="339534" y="27530"/>
                  </a:lnTo>
                  <a:lnTo>
                    <a:pt x="334149" y="24318"/>
                  </a:lnTo>
                  <a:lnTo>
                    <a:pt x="331368" y="23262"/>
                  </a:lnTo>
                  <a:lnTo>
                    <a:pt x="328483" y="22756"/>
                  </a:lnTo>
                  <a:lnTo>
                    <a:pt x="325627" y="22220"/>
                  </a:lnTo>
                  <a:lnTo>
                    <a:pt x="323098" y="21953"/>
                  </a:lnTo>
                  <a:close/>
                </a:path>
                <a:path w="640715" h="93345">
                  <a:moveTo>
                    <a:pt x="400860" y="22845"/>
                  </a:moveTo>
                  <a:lnTo>
                    <a:pt x="365462" y="22845"/>
                  </a:lnTo>
                  <a:lnTo>
                    <a:pt x="365462" y="91382"/>
                  </a:lnTo>
                  <a:lnTo>
                    <a:pt x="402407" y="91382"/>
                  </a:lnTo>
                  <a:lnTo>
                    <a:pt x="406393" y="90579"/>
                  </a:lnTo>
                  <a:lnTo>
                    <a:pt x="413057" y="87366"/>
                  </a:lnTo>
                  <a:lnTo>
                    <a:pt x="415615" y="85180"/>
                  </a:lnTo>
                  <a:lnTo>
                    <a:pt x="417831" y="81744"/>
                  </a:lnTo>
                  <a:lnTo>
                    <a:pt x="375457" y="81744"/>
                  </a:lnTo>
                  <a:lnTo>
                    <a:pt x="375457" y="60683"/>
                  </a:lnTo>
                  <a:lnTo>
                    <a:pt x="415411" y="60683"/>
                  </a:lnTo>
                  <a:lnTo>
                    <a:pt x="414142" y="59434"/>
                  </a:lnTo>
                  <a:lnTo>
                    <a:pt x="409353" y="56578"/>
                  </a:lnTo>
                  <a:lnTo>
                    <a:pt x="406899" y="55686"/>
                  </a:lnTo>
                  <a:lnTo>
                    <a:pt x="404371" y="55329"/>
                  </a:lnTo>
                  <a:lnTo>
                    <a:pt x="408238" y="54525"/>
                  </a:lnTo>
                  <a:lnTo>
                    <a:pt x="411406" y="52993"/>
                  </a:lnTo>
                  <a:lnTo>
                    <a:pt x="412939" y="51581"/>
                  </a:lnTo>
                  <a:lnTo>
                    <a:pt x="375457" y="51581"/>
                  </a:lnTo>
                  <a:lnTo>
                    <a:pt x="375457" y="32483"/>
                  </a:lnTo>
                  <a:lnTo>
                    <a:pt x="416052" y="32483"/>
                  </a:lnTo>
                  <a:lnTo>
                    <a:pt x="415407" y="31174"/>
                  </a:lnTo>
                  <a:lnTo>
                    <a:pt x="406721" y="24511"/>
                  </a:lnTo>
                  <a:lnTo>
                    <a:pt x="400860" y="22845"/>
                  </a:lnTo>
                  <a:close/>
                </a:path>
                <a:path w="640715" h="93345">
                  <a:moveTo>
                    <a:pt x="415411" y="60683"/>
                  </a:moveTo>
                  <a:lnTo>
                    <a:pt x="401396" y="60683"/>
                  </a:lnTo>
                  <a:lnTo>
                    <a:pt x="404237" y="61709"/>
                  </a:lnTo>
                  <a:lnTo>
                    <a:pt x="408342" y="65785"/>
                  </a:lnTo>
                  <a:lnTo>
                    <a:pt x="409368" y="68566"/>
                  </a:lnTo>
                  <a:lnTo>
                    <a:pt x="409368" y="75081"/>
                  </a:lnTo>
                  <a:lnTo>
                    <a:pt x="408342" y="77431"/>
                  </a:lnTo>
                  <a:lnTo>
                    <a:pt x="404237" y="80881"/>
                  </a:lnTo>
                  <a:lnTo>
                    <a:pt x="401396" y="81744"/>
                  </a:lnTo>
                  <a:lnTo>
                    <a:pt x="417831" y="81744"/>
                  </a:lnTo>
                  <a:lnTo>
                    <a:pt x="419184" y="79647"/>
                  </a:lnTo>
                  <a:lnTo>
                    <a:pt x="420077" y="76508"/>
                  </a:lnTo>
                  <a:lnTo>
                    <a:pt x="420077" y="69399"/>
                  </a:lnTo>
                  <a:lnTo>
                    <a:pt x="419289" y="66365"/>
                  </a:lnTo>
                  <a:lnTo>
                    <a:pt x="416135" y="61397"/>
                  </a:lnTo>
                  <a:lnTo>
                    <a:pt x="415411" y="60683"/>
                  </a:lnTo>
                  <a:close/>
                </a:path>
                <a:path w="640715" h="93345">
                  <a:moveTo>
                    <a:pt x="416052" y="32483"/>
                  </a:moveTo>
                  <a:lnTo>
                    <a:pt x="397707" y="32483"/>
                  </a:lnTo>
                  <a:lnTo>
                    <a:pt x="401024" y="33316"/>
                  </a:lnTo>
                  <a:lnTo>
                    <a:pt x="405843" y="36618"/>
                  </a:lnTo>
                  <a:lnTo>
                    <a:pt x="407048" y="38879"/>
                  </a:lnTo>
                  <a:lnTo>
                    <a:pt x="407048" y="43787"/>
                  </a:lnTo>
                  <a:lnTo>
                    <a:pt x="396309" y="51581"/>
                  </a:lnTo>
                  <a:lnTo>
                    <a:pt x="412939" y="51581"/>
                  </a:lnTo>
                  <a:lnTo>
                    <a:pt x="416295" y="48487"/>
                  </a:lnTo>
                  <a:lnTo>
                    <a:pt x="417453" y="45542"/>
                  </a:lnTo>
                  <a:lnTo>
                    <a:pt x="417578" y="35577"/>
                  </a:lnTo>
                  <a:lnTo>
                    <a:pt x="416052" y="32483"/>
                  </a:lnTo>
                  <a:close/>
                </a:path>
                <a:path w="640715" h="93345">
                  <a:moveTo>
                    <a:pt x="446548" y="22845"/>
                  </a:moveTo>
                  <a:lnTo>
                    <a:pt x="436017" y="22845"/>
                  </a:lnTo>
                  <a:lnTo>
                    <a:pt x="436017" y="91382"/>
                  </a:lnTo>
                  <a:lnTo>
                    <a:pt x="446548" y="91382"/>
                  </a:lnTo>
                  <a:lnTo>
                    <a:pt x="446548" y="62111"/>
                  </a:lnTo>
                  <a:lnTo>
                    <a:pt x="444049" y="62111"/>
                  </a:lnTo>
                  <a:lnTo>
                    <a:pt x="444049" y="52294"/>
                  </a:lnTo>
                  <a:lnTo>
                    <a:pt x="446548" y="52294"/>
                  </a:lnTo>
                  <a:lnTo>
                    <a:pt x="446548" y="22845"/>
                  </a:lnTo>
                  <a:close/>
                </a:path>
                <a:path w="640715" h="93345">
                  <a:moveTo>
                    <a:pt x="489919" y="22845"/>
                  </a:moveTo>
                  <a:lnTo>
                    <a:pt x="479388" y="22845"/>
                  </a:lnTo>
                  <a:lnTo>
                    <a:pt x="479388" y="91382"/>
                  </a:lnTo>
                  <a:lnTo>
                    <a:pt x="489919" y="91382"/>
                  </a:lnTo>
                  <a:lnTo>
                    <a:pt x="489919" y="62111"/>
                  </a:lnTo>
                  <a:lnTo>
                    <a:pt x="481887" y="62111"/>
                  </a:lnTo>
                  <a:lnTo>
                    <a:pt x="481887" y="52294"/>
                  </a:lnTo>
                  <a:lnTo>
                    <a:pt x="489919" y="52294"/>
                  </a:lnTo>
                  <a:lnTo>
                    <a:pt x="489919" y="22845"/>
                  </a:lnTo>
                  <a:close/>
                </a:path>
                <a:path w="640715" h="93345">
                  <a:moveTo>
                    <a:pt x="446548" y="52294"/>
                  </a:moveTo>
                  <a:lnTo>
                    <a:pt x="444049" y="52294"/>
                  </a:lnTo>
                  <a:lnTo>
                    <a:pt x="444049" y="62111"/>
                  </a:lnTo>
                  <a:lnTo>
                    <a:pt x="446548" y="62111"/>
                  </a:lnTo>
                  <a:lnTo>
                    <a:pt x="446548" y="52294"/>
                  </a:lnTo>
                  <a:close/>
                </a:path>
                <a:path w="640715" h="93345">
                  <a:moveTo>
                    <a:pt x="479388" y="52294"/>
                  </a:moveTo>
                  <a:lnTo>
                    <a:pt x="446548" y="52294"/>
                  </a:lnTo>
                  <a:lnTo>
                    <a:pt x="446548" y="62111"/>
                  </a:lnTo>
                  <a:lnTo>
                    <a:pt x="479388" y="62111"/>
                  </a:lnTo>
                  <a:lnTo>
                    <a:pt x="479388" y="52294"/>
                  </a:lnTo>
                  <a:close/>
                </a:path>
                <a:path w="640715" h="93345">
                  <a:moveTo>
                    <a:pt x="489919" y="52294"/>
                  </a:moveTo>
                  <a:lnTo>
                    <a:pt x="481887" y="52294"/>
                  </a:lnTo>
                  <a:lnTo>
                    <a:pt x="481887" y="62111"/>
                  </a:lnTo>
                  <a:lnTo>
                    <a:pt x="489919" y="62111"/>
                  </a:lnTo>
                  <a:lnTo>
                    <a:pt x="489919" y="52294"/>
                  </a:lnTo>
                  <a:close/>
                </a:path>
                <a:path w="640715" h="93345">
                  <a:moveTo>
                    <a:pt x="519680" y="22845"/>
                  </a:moveTo>
                  <a:lnTo>
                    <a:pt x="509150" y="22845"/>
                  </a:lnTo>
                  <a:lnTo>
                    <a:pt x="509150" y="91382"/>
                  </a:lnTo>
                  <a:lnTo>
                    <a:pt x="521465" y="91382"/>
                  </a:lnTo>
                  <a:lnTo>
                    <a:pt x="531085" y="75854"/>
                  </a:lnTo>
                  <a:lnTo>
                    <a:pt x="519680" y="75854"/>
                  </a:lnTo>
                  <a:lnTo>
                    <a:pt x="519680" y="22845"/>
                  </a:lnTo>
                  <a:close/>
                </a:path>
                <a:path w="640715" h="93345">
                  <a:moveTo>
                    <a:pt x="564836" y="38373"/>
                  </a:moveTo>
                  <a:lnTo>
                    <a:pt x="554306" y="38373"/>
                  </a:lnTo>
                  <a:lnTo>
                    <a:pt x="554306" y="91382"/>
                  </a:lnTo>
                  <a:lnTo>
                    <a:pt x="564836" y="91382"/>
                  </a:lnTo>
                  <a:lnTo>
                    <a:pt x="564836" y="38373"/>
                  </a:lnTo>
                  <a:close/>
                </a:path>
                <a:path w="640715" h="93345">
                  <a:moveTo>
                    <a:pt x="564836" y="22845"/>
                  </a:moveTo>
                  <a:lnTo>
                    <a:pt x="552699" y="22845"/>
                  </a:lnTo>
                  <a:lnTo>
                    <a:pt x="519680" y="75854"/>
                  </a:lnTo>
                  <a:lnTo>
                    <a:pt x="531085" y="75854"/>
                  </a:lnTo>
                  <a:lnTo>
                    <a:pt x="554306" y="38373"/>
                  </a:lnTo>
                  <a:lnTo>
                    <a:pt x="564836" y="38373"/>
                  </a:lnTo>
                  <a:lnTo>
                    <a:pt x="564836" y="22845"/>
                  </a:lnTo>
                  <a:close/>
                </a:path>
                <a:path w="640715" h="93345">
                  <a:moveTo>
                    <a:pt x="594654" y="22845"/>
                  </a:moveTo>
                  <a:lnTo>
                    <a:pt x="584123" y="22845"/>
                  </a:lnTo>
                  <a:lnTo>
                    <a:pt x="584123" y="91382"/>
                  </a:lnTo>
                  <a:lnTo>
                    <a:pt x="594654" y="91382"/>
                  </a:lnTo>
                  <a:lnTo>
                    <a:pt x="594654" y="62468"/>
                  </a:lnTo>
                  <a:lnTo>
                    <a:pt x="617355" y="62468"/>
                  </a:lnTo>
                  <a:lnTo>
                    <a:pt x="612145" y="55864"/>
                  </a:lnTo>
                  <a:lnTo>
                    <a:pt x="614836" y="52651"/>
                  </a:lnTo>
                  <a:lnTo>
                    <a:pt x="594654" y="52651"/>
                  </a:lnTo>
                  <a:lnTo>
                    <a:pt x="594654" y="22845"/>
                  </a:lnTo>
                  <a:close/>
                </a:path>
                <a:path w="640715" h="93345">
                  <a:moveTo>
                    <a:pt x="617355" y="62468"/>
                  </a:moveTo>
                  <a:lnTo>
                    <a:pt x="604113" y="62468"/>
                  </a:lnTo>
                  <a:lnTo>
                    <a:pt x="626602" y="91382"/>
                  </a:lnTo>
                  <a:lnTo>
                    <a:pt x="640166" y="91382"/>
                  </a:lnTo>
                  <a:lnTo>
                    <a:pt x="617355" y="62468"/>
                  </a:lnTo>
                  <a:close/>
                </a:path>
                <a:path w="640715" h="93345">
                  <a:moveTo>
                    <a:pt x="639809" y="22845"/>
                  </a:moveTo>
                  <a:lnTo>
                    <a:pt x="626245" y="22845"/>
                  </a:lnTo>
                  <a:lnTo>
                    <a:pt x="601614" y="52651"/>
                  </a:lnTo>
                  <a:lnTo>
                    <a:pt x="614836" y="52651"/>
                  </a:lnTo>
                  <a:lnTo>
                    <a:pt x="639809" y="2284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212746" y="6325839"/>
              <a:ext cx="178907" cy="17890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472338" y="6368174"/>
              <a:ext cx="2125842" cy="119939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4689527" y="3335624"/>
            <a:ext cx="2409643" cy="937360"/>
            <a:chOff x="11643052" y="6868900"/>
            <a:chExt cx="2760345" cy="1073785"/>
          </a:xfrm>
        </p:grpSpPr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643052" y="6868900"/>
              <a:ext cx="2760308" cy="107321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342111" y="7101839"/>
              <a:ext cx="1369217" cy="15681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818228" y="7350718"/>
              <a:ext cx="178907" cy="178907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2085673" y="7395909"/>
              <a:ext cx="640715" cy="93345"/>
            </a:xfrm>
            <a:custGeom>
              <a:avLst/>
              <a:gdLst/>
              <a:ahLst/>
              <a:cxnLst/>
              <a:rect l="l" t="t" r="r" b="b"/>
              <a:pathLst>
                <a:path w="640715" h="93345">
                  <a:moveTo>
                    <a:pt x="11065" y="0"/>
                  </a:moveTo>
                  <a:lnTo>
                    <a:pt x="0" y="0"/>
                  </a:lnTo>
                  <a:lnTo>
                    <a:pt x="0" y="91382"/>
                  </a:lnTo>
                  <a:lnTo>
                    <a:pt x="11065" y="91382"/>
                  </a:lnTo>
                  <a:lnTo>
                    <a:pt x="11065" y="50510"/>
                  </a:lnTo>
                  <a:lnTo>
                    <a:pt x="70856" y="50510"/>
                  </a:lnTo>
                  <a:lnTo>
                    <a:pt x="70856" y="40693"/>
                  </a:lnTo>
                  <a:lnTo>
                    <a:pt x="11065" y="40693"/>
                  </a:lnTo>
                  <a:lnTo>
                    <a:pt x="11065" y="0"/>
                  </a:lnTo>
                  <a:close/>
                </a:path>
                <a:path w="640715" h="93345">
                  <a:moveTo>
                    <a:pt x="70856" y="50510"/>
                  </a:moveTo>
                  <a:lnTo>
                    <a:pt x="59791" y="50510"/>
                  </a:lnTo>
                  <a:lnTo>
                    <a:pt x="59791" y="91382"/>
                  </a:lnTo>
                  <a:lnTo>
                    <a:pt x="70856" y="91382"/>
                  </a:lnTo>
                  <a:lnTo>
                    <a:pt x="70856" y="50510"/>
                  </a:lnTo>
                  <a:close/>
                </a:path>
                <a:path w="640715" h="93345">
                  <a:moveTo>
                    <a:pt x="70856" y="0"/>
                  </a:moveTo>
                  <a:lnTo>
                    <a:pt x="59791" y="0"/>
                  </a:lnTo>
                  <a:lnTo>
                    <a:pt x="59791" y="40693"/>
                  </a:lnTo>
                  <a:lnTo>
                    <a:pt x="70856" y="40693"/>
                  </a:lnTo>
                  <a:lnTo>
                    <a:pt x="70856" y="0"/>
                  </a:lnTo>
                  <a:close/>
                </a:path>
                <a:path w="640715" h="93345">
                  <a:moveTo>
                    <a:pt x="139406" y="31234"/>
                  </a:moveTo>
                  <a:lnTo>
                    <a:pt x="123025" y="31234"/>
                  </a:lnTo>
                  <a:lnTo>
                    <a:pt x="126639" y="32453"/>
                  </a:lnTo>
                  <a:lnTo>
                    <a:pt x="131428" y="37332"/>
                  </a:lnTo>
                  <a:lnTo>
                    <a:pt x="132633" y="40782"/>
                  </a:lnTo>
                  <a:lnTo>
                    <a:pt x="132633" y="47208"/>
                  </a:lnTo>
                  <a:lnTo>
                    <a:pt x="122504" y="50822"/>
                  </a:lnTo>
                  <a:lnTo>
                    <a:pt x="119128" y="51224"/>
                  </a:lnTo>
                  <a:lnTo>
                    <a:pt x="88370" y="76389"/>
                  </a:lnTo>
                  <a:lnTo>
                    <a:pt x="89411" y="80197"/>
                  </a:lnTo>
                  <a:lnTo>
                    <a:pt x="93576" y="86474"/>
                  </a:lnTo>
                  <a:lnTo>
                    <a:pt x="96387" y="88868"/>
                  </a:lnTo>
                  <a:lnTo>
                    <a:pt x="103466" y="92170"/>
                  </a:lnTo>
                  <a:lnTo>
                    <a:pt x="107408" y="92988"/>
                  </a:lnTo>
                  <a:lnTo>
                    <a:pt x="115737" y="92988"/>
                  </a:lnTo>
                  <a:lnTo>
                    <a:pt x="131384" y="83588"/>
                  </a:lnTo>
                  <a:lnTo>
                    <a:pt x="109387" y="83588"/>
                  </a:lnTo>
                  <a:lnTo>
                    <a:pt x="106089" y="82711"/>
                  </a:lnTo>
                  <a:lnTo>
                    <a:pt x="105852" y="82711"/>
                  </a:lnTo>
                  <a:lnTo>
                    <a:pt x="102961" y="80762"/>
                  </a:lnTo>
                  <a:lnTo>
                    <a:pt x="100254" y="78888"/>
                  </a:lnTo>
                  <a:lnTo>
                    <a:pt x="98900" y="76122"/>
                  </a:lnTo>
                  <a:lnTo>
                    <a:pt x="99021" y="69429"/>
                  </a:lnTo>
                  <a:lnTo>
                    <a:pt x="99504" y="68001"/>
                  </a:lnTo>
                  <a:lnTo>
                    <a:pt x="99614" y="67674"/>
                  </a:lnTo>
                  <a:lnTo>
                    <a:pt x="118846" y="60326"/>
                  </a:lnTo>
                  <a:lnTo>
                    <a:pt x="121920" y="59910"/>
                  </a:lnTo>
                  <a:lnTo>
                    <a:pt x="132633" y="56935"/>
                  </a:lnTo>
                  <a:lnTo>
                    <a:pt x="143164" y="56935"/>
                  </a:lnTo>
                  <a:lnTo>
                    <a:pt x="143164" y="40782"/>
                  </a:lnTo>
                  <a:lnTo>
                    <a:pt x="142455" y="37332"/>
                  </a:lnTo>
                  <a:lnTo>
                    <a:pt x="142332" y="36737"/>
                  </a:lnTo>
                  <a:lnTo>
                    <a:pt x="142271" y="36439"/>
                  </a:lnTo>
                  <a:lnTo>
                    <a:pt x="139406" y="31234"/>
                  </a:lnTo>
                  <a:close/>
                </a:path>
                <a:path w="640715" h="93345">
                  <a:moveTo>
                    <a:pt x="143164" y="82101"/>
                  </a:moveTo>
                  <a:lnTo>
                    <a:pt x="132633" y="82101"/>
                  </a:lnTo>
                  <a:lnTo>
                    <a:pt x="132633" y="91382"/>
                  </a:lnTo>
                  <a:lnTo>
                    <a:pt x="143164" y="91382"/>
                  </a:lnTo>
                  <a:lnTo>
                    <a:pt x="143164" y="82101"/>
                  </a:lnTo>
                  <a:close/>
                </a:path>
                <a:path w="640715" h="93345">
                  <a:moveTo>
                    <a:pt x="143164" y="56935"/>
                  </a:moveTo>
                  <a:lnTo>
                    <a:pt x="132633" y="56935"/>
                  </a:lnTo>
                  <a:lnTo>
                    <a:pt x="132536" y="69786"/>
                  </a:lnTo>
                  <a:lnTo>
                    <a:pt x="131890" y="72150"/>
                  </a:lnTo>
                  <a:lnTo>
                    <a:pt x="130402" y="74738"/>
                  </a:lnTo>
                  <a:lnTo>
                    <a:pt x="128945" y="77326"/>
                  </a:lnTo>
                  <a:lnTo>
                    <a:pt x="126773" y="79438"/>
                  </a:lnTo>
                  <a:lnTo>
                    <a:pt x="121032" y="82711"/>
                  </a:lnTo>
                  <a:lnTo>
                    <a:pt x="117267" y="83588"/>
                  </a:lnTo>
                  <a:lnTo>
                    <a:pt x="131384" y="83588"/>
                  </a:lnTo>
                  <a:lnTo>
                    <a:pt x="132098" y="82101"/>
                  </a:lnTo>
                  <a:lnTo>
                    <a:pt x="143164" y="82101"/>
                  </a:lnTo>
                  <a:lnTo>
                    <a:pt x="143164" y="56935"/>
                  </a:lnTo>
                  <a:close/>
                </a:path>
                <a:path w="640715" h="93345">
                  <a:moveTo>
                    <a:pt x="120021" y="21953"/>
                  </a:moveTo>
                  <a:lnTo>
                    <a:pt x="114369" y="21953"/>
                  </a:lnTo>
                  <a:lnTo>
                    <a:pt x="110859" y="22429"/>
                  </a:lnTo>
                  <a:lnTo>
                    <a:pt x="90333" y="38016"/>
                  </a:lnTo>
                  <a:lnTo>
                    <a:pt x="100328" y="41586"/>
                  </a:lnTo>
                  <a:lnTo>
                    <a:pt x="101488" y="39087"/>
                  </a:lnTo>
                  <a:lnTo>
                    <a:pt x="103496" y="36737"/>
                  </a:lnTo>
                  <a:lnTo>
                    <a:pt x="109053" y="32453"/>
                  </a:lnTo>
                  <a:lnTo>
                    <a:pt x="108781" y="32453"/>
                  </a:lnTo>
                  <a:lnTo>
                    <a:pt x="113149" y="31234"/>
                  </a:lnTo>
                  <a:lnTo>
                    <a:pt x="139406" y="31234"/>
                  </a:lnTo>
                  <a:lnTo>
                    <a:pt x="138702" y="29955"/>
                  </a:lnTo>
                  <a:lnTo>
                    <a:pt x="136456" y="27530"/>
                  </a:lnTo>
                  <a:lnTo>
                    <a:pt x="131071" y="24318"/>
                  </a:lnTo>
                  <a:lnTo>
                    <a:pt x="128290" y="23262"/>
                  </a:lnTo>
                  <a:lnTo>
                    <a:pt x="125405" y="22756"/>
                  </a:lnTo>
                  <a:lnTo>
                    <a:pt x="122549" y="22220"/>
                  </a:lnTo>
                  <a:lnTo>
                    <a:pt x="120021" y="21953"/>
                  </a:lnTo>
                  <a:close/>
                </a:path>
                <a:path w="640715" h="93345">
                  <a:moveTo>
                    <a:pt x="194867" y="21953"/>
                  </a:moveTo>
                  <a:lnTo>
                    <a:pt x="183861" y="21953"/>
                  </a:lnTo>
                  <a:lnTo>
                    <a:pt x="178447" y="23470"/>
                  </a:lnTo>
                  <a:lnTo>
                    <a:pt x="169196" y="29508"/>
                  </a:lnTo>
                  <a:lnTo>
                    <a:pt x="165596" y="33688"/>
                  </a:lnTo>
                  <a:lnTo>
                    <a:pt x="160450" y="44367"/>
                  </a:lnTo>
                  <a:lnTo>
                    <a:pt x="159171" y="50510"/>
                  </a:lnTo>
                  <a:lnTo>
                    <a:pt x="159171" y="64312"/>
                  </a:lnTo>
                  <a:lnTo>
                    <a:pt x="183801" y="92810"/>
                  </a:lnTo>
                  <a:lnTo>
                    <a:pt x="195284" y="92810"/>
                  </a:lnTo>
                  <a:lnTo>
                    <a:pt x="199716" y="91873"/>
                  </a:lnTo>
                  <a:lnTo>
                    <a:pt x="207361" y="88095"/>
                  </a:lnTo>
                  <a:lnTo>
                    <a:pt x="210440" y="85537"/>
                  </a:lnTo>
                  <a:lnTo>
                    <a:pt x="212022" y="83350"/>
                  </a:lnTo>
                  <a:lnTo>
                    <a:pt x="186062" y="83350"/>
                  </a:lnTo>
                  <a:lnTo>
                    <a:pt x="182433" y="82264"/>
                  </a:lnTo>
                  <a:lnTo>
                    <a:pt x="169701" y="62408"/>
                  </a:lnTo>
                  <a:lnTo>
                    <a:pt x="169701" y="51937"/>
                  </a:lnTo>
                  <a:lnTo>
                    <a:pt x="186122" y="31412"/>
                  </a:lnTo>
                  <a:lnTo>
                    <a:pt x="212033" y="31412"/>
                  </a:lnTo>
                  <a:lnTo>
                    <a:pt x="210113" y="28913"/>
                  </a:lnTo>
                  <a:lnTo>
                    <a:pt x="206944" y="26415"/>
                  </a:lnTo>
                  <a:lnTo>
                    <a:pt x="199210" y="22845"/>
                  </a:lnTo>
                  <a:lnTo>
                    <a:pt x="194867" y="21953"/>
                  </a:lnTo>
                  <a:close/>
                </a:path>
                <a:path w="640715" h="93345">
                  <a:moveTo>
                    <a:pt x="217177" y="71392"/>
                  </a:moveTo>
                  <a:lnTo>
                    <a:pt x="206647" y="71392"/>
                  </a:lnTo>
                  <a:lnTo>
                    <a:pt x="205993" y="73891"/>
                  </a:lnTo>
                  <a:lnTo>
                    <a:pt x="204892" y="76032"/>
                  </a:lnTo>
                  <a:lnTo>
                    <a:pt x="201798" y="79602"/>
                  </a:lnTo>
                  <a:lnTo>
                    <a:pt x="199735" y="81045"/>
                  </a:lnTo>
                  <a:lnTo>
                    <a:pt x="195447" y="82874"/>
                  </a:lnTo>
                  <a:lnTo>
                    <a:pt x="192963" y="83350"/>
                  </a:lnTo>
                  <a:lnTo>
                    <a:pt x="212022" y="83350"/>
                  </a:lnTo>
                  <a:lnTo>
                    <a:pt x="215110" y="79081"/>
                  </a:lnTo>
                  <a:lnTo>
                    <a:pt x="216582" y="75437"/>
                  </a:lnTo>
                  <a:lnTo>
                    <a:pt x="217177" y="71392"/>
                  </a:lnTo>
                  <a:close/>
                </a:path>
                <a:path w="640715" h="93345">
                  <a:moveTo>
                    <a:pt x="212033" y="31412"/>
                  </a:moveTo>
                  <a:lnTo>
                    <a:pt x="194867" y="31412"/>
                  </a:lnTo>
                  <a:lnTo>
                    <a:pt x="198556" y="32632"/>
                  </a:lnTo>
                  <a:lnTo>
                    <a:pt x="201293" y="35071"/>
                  </a:lnTo>
                  <a:lnTo>
                    <a:pt x="204059" y="37481"/>
                  </a:lnTo>
                  <a:lnTo>
                    <a:pt x="205844" y="40247"/>
                  </a:lnTo>
                  <a:lnTo>
                    <a:pt x="206647" y="43370"/>
                  </a:lnTo>
                  <a:lnTo>
                    <a:pt x="217177" y="43370"/>
                  </a:lnTo>
                  <a:lnTo>
                    <a:pt x="216744" y="40247"/>
                  </a:lnTo>
                  <a:lnTo>
                    <a:pt x="216671" y="39726"/>
                  </a:lnTo>
                  <a:lnTo>
                    <a:pt x="216582" y="39087"/>
                  </a:lnTo>
                  <a:lnTo>
                    <a:pt x="215051" y="35339"/>
                  </a:lnTo>
                  <a:lnTo>
                    <a:pt x="212033" y="31412"/>
                  </a:lnTo>
                  <a:close/>
                </a:path>
                <a:path w="640715" h="93345">
                  <a:moveTo>
                    <a:pt x="260370" y="32662"/>
                  </a:moveTo>
                  <a:lnTo>
                    <a:pt x="249839" y="32662"/>
                  </a:lnTo>
                  <a:lnTo>
                    <a:pt x="249839" y="91382"/>
                  </a:lnTo>
                  <a:lnTo>
                    <a:pt x="260370" y="91382"/>
                  </a:lnTo>
                  <a:lnTo>
                    <a:pt x="260370" y="32662"/>
                  </a:lnTo>
                  <a:close/>
                </a:path>
                <a:path w="640715" h="93345">
                  <a:moveTo>
                    <a:pt x="282858" y="22845"/>
                  </a:moveTo>
                  <a:lnTo>
                    <a:pt x="227172" y="22845"/>
                  </a:lnTo>
                  <a:lnTo>
                    <a:pt x="227172" y="32662"/>
                  </a:lnTo>
                  <a:lnTo>
                    <a:pt x="282858" y="32662"/>
                  </a:lnTo>
                  <a:lnTo>
                    <a:pt x="282858" y="22845"/>
                  </a:lnTo>
                  <a:close/>
                </a:path>
                <a:path w="640715" h="93345">
                  <a:moveTo>
                    <a:pt x="342484" y="31234"/>
                  </a:moveTo>
                  <a:lnTo>
                    <a:pt x="326103" y="31234"/>
                  </a:lnTo>
                  <a:lnTo>
                    <a:pt x="329717" y="32453"/>
                  </a:lnTo>
                  <a:lnTo>
                    <a:pt x="334506" y="37332"/>
                  </a:lnTo>
                  <a:lnTo>
                    <a:pt x="335711" y="40782"/>
                  </a:lnTo>
                  <a:lnTo>
                    <a:pt x="335711" y="47208"/>
                  </a:lnTo>
                  <a:lnTo>
                    <a:pt x="325582" y="50822"/>
                  </a:lnTo>
                  <a:lnTo>
                    <a:pt x="322206" y="51224"/>
                  </a:lnTo>
                  <a:lnTo>
                    <a:pt x="291448" y="76389"/>
                  </a:lnTo>
                  <a:lnTo>
                    <a:pt x="292489" y="80197"/>
                  </a:lnTo>
                  <a:lnTo>
                    <a:pt x="296654" y="86474"/>
                  </a:lnTo>
                  <a:lnTo>
                    <a:pt x="299465" y="88868"/>
                  </a:lnTo>
                  <a:lnTo>
                    <a:pt x="306544" y="92170"/>
                  </a:lnTo>
                  <a:lnTo>
                    <a:pt x="310486" y="92988"/>
                  </a:lnTo>
                  <a:lnTo>
                    <a:pt x="318815" y="92988"/>
                  </a:lnTo>
                  <a:lnTo>
                    <a:pt x="334462" y="83588"/>
                  </a:lnTo>
                  <a:lnTo>
                    <a:pt x="312464" y="83588"/>
                  </a:lnTo>
                  <a:lnTo>
                    <a:pt x="309167" y="82711"/>
                  </a:lnTo>
                  <a:lnTo>
                    <a:pt x="308930" y="82711"/>
                  </a:lnTo>
                  <a:lnTo>
                    <a:pt x="306039" y="80762"/>
                  </a:lnTo>
                  <a:lnTo>
                    <a:pt x="303332" y="78888"/>
                  </a:lnTo>
                  <a:lnTo>
                    <a:pt x="301978" y="76122"/>
                  </a:lnTo>
                  <a:lnTo>
                    <a:pt x="302099" y="69429"/>
                  </a:lnTo>
                  <a:lnTo>
                    <a:pt x="302582" y="68001"/>
                  </a:lnTo>
                  <a:lnTo>
                    <a:pt x="302692" y="67674"/>
                  </a:lnTo>
                  <a:lnTo>
                    <a:pt x="321923" y="60326"/>
                  </a:lnTo>
                  <a:lnTo>
                    <a:pt x="324998" y="59910"/>
                  </a:lnTo>
                  <a:lnTo>
                    <a:pt x="335711" y="56935"/>
                  </a:lnTo>
                  <a:lnTo>
                    <a:pt x="346242" y="56935"/>
                  </a:lnTo>
                  <a:lnTo>
                    <a:pt x="346242" y="40782"/>
                  </a:lnTo>
                  <a:lnTo>
                    <a:pt x="345532" y="37332"/>
                  </a:lnTo>
                  <a:lnTo>
                    <a:pt x="345410" y="36737"/>
                  </a:lnTo>
                  <a:lnTo>
                    <a:pt x="345349" y="36439"/>
                  </a:lnTo>
                  <a:lnTo>
                    <a:pt x="342484" y="31234"/>
                  </a:lnTo>
                  <a:close/>
                </a:path>
                <a:path w="640715" h="93345">
                  <a:moveTo>
                    <a:pt x="346242" y="82101"/>
                  </a:moveTo>
                  <a:lnTo>
                    <a:pt x="335711" y="82101"/>
                  </a:lnTo>
                  <a:lnTo>
                    <a:pt x="335711" y="91382"/>
                  </a:lnTo>
                  <a:lnTo>
                    <a:pt x="346242" y="91382"/>
                  </a:lnTo>
                  <a:lnTo>
                    <a:pt x="346242" y="82101"/>
                  </a:lnTo>
                  <a:close/>
                </a:path>
                <a:path w="640715" h="93345">
                  <a:moveTo>
                    <a:pt x="346242" y="56935"/>
                  </a:moveTo>
                  <a:lnTo>
                    <a:pt x="335711" y="56935"/>
                  </a:lnTo>
                  <a:lnTo>
                    <a:pt x="335614" y="69786"/>
                  </a:lnTo>
                  <a:lnTo>
                    <a:pt x="334967" y="72150"/>
                  </a:lnTo>
                  <a:lnTo>
                    <a:pt x="333480" y="74738"/>
                  </a:lnTo>
                  <a:lnTo>
                    <a:pt x="332023" y="77326"/>
                  </a:lnTo>
                  <a:lnTo>
                    <a:pt x="329851" y="79438"/>
                  </a:lnTo>
                  <a:lnTo>
                    <a:pt x="324110" y="82711"/>
                  </a:lnTo>
                  <a:lnTo>
                    <a:pt x="320344" y="83588"/>
                  </a:lnTo>
                  <a:lnTo>
                    <a:pt x="334462" y="83588"/>
                  </a:lnTo>
                  <a:lnTo>
                    <a:pt x="335176" y="82101"/>
                  </a:lnTo>
                  <a:lnTo>
                    <a:pt x="346242" y="82101"/>
                  </a:lnTo>
                  <a:lnTo>
                    <a:pt x="346242" y="56935"/>
                  </a:lnTo>
                  <a:close/>
                </a:path>
                <a:path w="640715" h="93345">
                  <a:moveTo>
                    <a:pt x="323098" y="21953"/>
                  </a:moveTo>
                  <a:lnTo>
                    <a:pt x="317447" y="21953"/>
                  </a:lnTo>
                  <a:lnTo>
                    <a:pt x="313936" y="22429"/>
                  </a:lnTo>
                  <a:lnTo>
                    <a:pt x="293411" y="38016"/>
                  </a:lnTo>
                  <a:lnTo>
                    <a:pt x="303406" y="41586"/>
                  </a:lnTo>
                  <a:lnTo>
                    <a:pt x="304566" y="39087"/>
                  </a:lnTo>
                  <a:lnTo>
                    <a:pt x="306574" y="36737"/>
                  </a:lnTo>
                  <a:lnTo>
                    <a:pt x="312131" y="32453"/>
                  </a:lnTo>
                  <a:lnTo>
                    <a:pt x="311859" y="32453"/>
                  </a:lnTo>
                  <a:lnTo>
                    <a:pt x="316227" y="31234"/>
                  </a:lnTo>
                  <a:lnTo>
                    <a:pt x="342484" y="31234"/>
                  </a:lnTo>
                  <a:lnTo>
                    <a:pt x="341779" y="29955"/>
                  </a:lnTo>
                  <a:lnTo>
                    <a:pt x="339534" y="27530"/>
                  </a:lnTo>
                  <a:lnTo>
                    <a:pt x="334149" y="24318"/>
                  </a:lnTo>
                  <a:lnTo>
                    <a:pt x="331368" y="23262"/>
                  </a:lnTo>
                  <a:lnTo>
                    <a:pt x="328483" y="22756"/>
                  </a:lnTo>
                  <a:lnTo>
                    <a:pt x="325627" y="22220"/>
                  </a:lnTo>
                  <a:lnTo>
                    <a:pt x="323098" y="21953"/>
                  </a:lnTo>
                  <a:close/>
                </a:path>
                <a:path w="640715" h="93345">
                  <a:moveTo>
                    <a:pt x="400860" y="22845"/>
                  </a:moveTo>
                  <a:lnTo>
                    <a:pt x="365462" y="22845"/>
                  </a:lnTo>
                  <a:lnTo>
                    <a:pt x="365462" y="91382"/>
                  </a:lnTo>
                  <a:lnTo>
                    <a:pt x="402407" y="91382"/>
                  </a:lnTo>
                  <a:lnTo>
                    <a:pt x="406393" y="90579"/>
                  </a:lnTo>
                  <a:lnTo>
                    <a:pt x="413057" y="87366"/>
                  </a:lnTo>
                  <a:lnTo>
                    <a:pt x="415615" y="85180"/>
                  </a:lnTo>
                  <a:lnTo>
                    <a:pt x="417831" y="81744"/>
                  </a:lnTo>
                  <a:lnTo>
                    <a:pt x="375457" y="81744"/>
                  </a:lnTo>
                  <a:lnTo>
                    <a:pt x="375457" y="60683"/>
                  </a:lnTo>
                  <a:lnTo>
                    <a:pt x="415411" y="60683"/>
                  </a:lnTo>
                  <a:lnTo>
                    <a:pt x="414142" y="59434"/>
                  </a:lnTo>
                  <a:lnTo>
                    <a:pt x="409353" y="56578"/>
                  </a:lnTo>
                  <a:lnTo>
                    <a:pt x="406899" y="55686"/>
                  </a:lnTo>
                  <a:lnTo>
                    <a:pt x="404371" y="55329"/>
                  </a:lnTo>
                  <a:lnTo>
                    <a:pt x="408238" y="54525"/>
                  </a:lnTo>
                  <a:lnTo>
                    <a:pt x="411406" y="52993"/>
                  </a:lnTo>
                  <a:lnTo>
                    <a:pt x="412939" y="51581"/>
                  </a:lnTo>
                  <a:lnTo>
                    <a:pt x="375457" y="51581"/>
                  </a:lnTo>
                  <a:lnTo>
                    <a:pt x="375457" y="32483"/>
                  </a:lnTo>
                  <a:lnTo>
                    <a:pt x="416052" y="32483"/>
                  </a:lnTo>
                  <a:lnTo>
                    <a:pt x="415407" y="31174"/>
                  </a:lnTo>
                  <a:lnTo>
                    <a:pt x="406721" y="24511"/>
                  </a:lnTo>
                  <a:lnTo>
                    <a:pt x="400860" y="22845"/>
                  </a:lnTo>
                  <a:close/>
                </a:path>
                <a:path w="640715" h="93345">
                  <a:moveTo>
                    <a:pt x="415411" y="60683"/>
                  </a:moveTo>
                  <a:lnTo>
                    <a:pt x="401396" y="60683"/>
                  </a:lnTo>
                  <a:lnTo>
                    <a:pt x="404237" y="61709"/>
                  </a:lnTo>
                  <a:lnTo>
                    <a:pt x="408342" y="65785"/>
                  </a:lnTo>
                  <a:lnTo>
                    <a:pt x="409368" y="68566"/>
                  </a:lnTo>
                  <a:lnTo>
                    <a:pt x="409368" y="75081"/>
                  </a:lnTo>
                  <a:lnTo>
                    <a:pt x="408342" y="77431"/>
                  </a:lnTo>
                  <a:lnTo>
                    <a:pt x="404237" y="80881"/>
                  </a:lnTo>
                  <a:lnTo>
                    <a:pt x="401396" y="81744"/>
                  </a:lnTo>
                  <a:lnTo>
                    <a:pt x="417831" y="81744"/>
                  </a:lnTo>
                  <a:lnTo>
                    <a:pt x="419184" y="79647"/>
                  </a:lnTo>
                  <a:lnTo>
                    <a:pt x="420077" y="76508"/>
                  </a:lnTo>
                  <a:lnTo>
                    <a:pt x="420077" y="69399"/>
                  </a:lnTo>
                  <a:lnTo>
                    <a:pt x="419289" y="66365"/>
                  </a:lnTo>
                  <a:lnTo>
                    <a:pt x="416135" y="61397"/>
                  </a:lnTo>
                  <a:lnTo>
                    <a:pt x="415411" y="60683"/>
                  </a:lnTo>
                  <a:close/>
                </a:path>
                <a:path w="640715" h="93345">
                  <a:moveTo>
                    <a:pt x="416052" y="32483"/>
                  </a:moveTo>
                  <a:lnTo>
                    <a:pt x="397707" y="32483"/>
                  </a:lnTo>
                  <a:lnTo>
                    <a:pt x="401024" y="33316"/>
                  </a:lnTo>
                  <a:lnTo>
                    <a:pt x="405843" y="36618"/>
                  </a:lnTo>
                  <a:lnTo>
                    <a:pt x="407048" y="38879"/>
                  </a:lnTo>
                  <a:lnTo>
                    <a:pt x="407048" y="43787"/>
                  </a:lnTo>
                  <a:lnTo>
                    <a:pt x="396309" y="51581"/>
                  </a:lnTo>
                  <a:lnTo>
                    <a:pt x="412939" y="51581"/>
                  </a:lnTo>
                  <a:lnTo>
                    <a:pt x="416295" y="48487"/>
                  </a:lnTo>
                  <a:lnTo>
                    <a:pt x="417453" y="45542"/>
                  </a:lnTo>
                  <a:lnTo>
                    <a:pt x="417578" y="35577"/>
                  </a:lnTo>
                  <a:lnTo>
                    <a:pt x="416052" y="32483"/>
                  </a:lnTo>
                  <a:close/>
                </a:path>
                <a:path w="640715" h="93345">
                  <a:moveTo>
                    <a:pt x="446548" y="22845"/>
                  </a:moveTo>
                  <a:lnTo>
                    <a:pt x="436017" y="22845"/>
                  </a:lnTo>
                  <a:lnTo>
                    <a:pt x="436017" y="91382"/>
                  </a:lnTo>
                  <a:lnTo>
                    <a:pt x="446548" y="91382"/>
                  </a:lnTo>
                  <a:lnTo>
                    <a:pt x="446548" y="62111"/>
                  </a:lnTo>
                  <a:lnTo>
                    <a:pt x="444049" y="62111"/>
                  </a:lnTo>
                  <a:lnTo>
                    <a:pt x="444049" y="52294"/>
                  </a:lnTo>
                  <a:lnTo>
                    <a:pt x="446548" y="52294"/>
                  </a:lnTo>
                  <a:lnTo>
                    <a:pt x="446548" y="22845"/>
                  </a:lnTo>
                  <a:close/>
                </a:path>
                <a:path w="640715" h="93345">
                  <a:moveTo>
                    <a:pt x="489919" y="22845"/>
                  </a:moveTo>
                  <a:lnTo>
                    <a:pt x="479388" y="22845"/>
                  </a:lnTo>
                  <a:lnTo>
                    <a:pt x="479388" y="91382"/>
                  </a:lnTo>
                  <a:lnTo>
                    <a:pt x="489919" y="91382"/>
                  </a:lnTo>
                  <a:lnTo>
                    <a:pt x="489919" y="62111"/>
                  </a:lnTo>
                  <a:lnTo>
                    <a:pt x="481887" y="62111"/>
                  </a:lnTo>
                  <a:lnTo>
                    <a:pt x="481887" y="52294"/>
                  </a:lnTo>
                  <a:lnTo>
                    <a:pt x="489919" y="52294"/>
                  </a:lnTo>
                  <a:lnTo>
                    <a:pt x="489919" y="22845"/>
                  </a:lnTo>
                  <a:close/>
                </a:path>
                <a:path w="640715" h="93345">
                  <a:moveTo>
                    <a:pt x="446548" y="52294"/>
                  </a:moveTo>
                  <a:lnTo>
                    <a:pt x="444049" y="52294"/>
                  </a:lnTo>
                  <a:lnTo>
                    <a:pt x="444049" y="62111"/>
                  </a:lnTo>
                  <a:lnTo>
                    <a:pt x="446548" y="62111"/>
                  </a:lnTo>
                  <a:lnTo>
                    <a:pt x="446548" y="52294"/>
                  </a:lnTo>
                  <a:close/>
                </a:path>
                <a:path w="640715" h="93345">
                  <a:moveTo>
                    <a:pt x="479388" y="52294"/>
                  </a:moveTo>
                  <a:lnTo>
                    <a:pt x="446548" y="52294"/>
                  </a:lnTo>
                  <a:lnTo>
                    <a:pt x="446548" y="62111"/>
                  </a:lnTo>
                  <a:lnTo>
                    <a:pt x="479388" y="62111"/>
                  </a:lnTo>
                  <a:lnTo>
                    <a:pt x="479388" y="52294"/>
                  </a:lnTo>
                  <a:close/>
                </a:path>
                <a:path w="640715" h="93345">
                  <a:moveTo>
                    <a:pt x="489919" y="52294"/>
                  </a:moveTo>
                  <a:lnTo>
                    <a:pt x="481887" y="52294"/>
                  </a:lnTo>
                  <a:lnTo>
                    <a:pt x="481887" y="62111"/>
                  </a:lnTo>
                  <a:lnTo>
                    <a:pt x="489919" y="62111"/>
                  </a:lnTo>
                  <a:lnTo>
                    <a:pt x="489919" y="52294"/>
                  </a:lnTo>
                  <a:close/>
                </a:path>
                <a:path w="640715" h="93345">
                  <a:moveTo>
                    <a:pt x="519680" y="22845"/>
                  </a:moveTo>
                  <a:lnTo>
                    <a:pt x="509150" y="22845"/>
                  </a:lnTo>
                  <a:lnTo>
                    <a:pt x="509150" y="91382"/>
                  </a:lnTo>
                  <a:lnTo>
                    <a:pt x="521465" y="91382"/>
                  </a:lnTo>
                  <a:lnTo>
                    <a:pt x="531085" y="75854"/>
                  </a:lnTo>
                  <a:lnTo>
                    <a:pt x="519680" y="75854"/>
                  </a:lnTo>
                  <a:lnTo>
                    <a:pt x="519680" y="22845"/>
                  </a:lnTo>
                  <a:close/>
                </a:path>
                <a:path w="640715" h="93345">
                  <a:moveTo>
                    <a:pt x="564836" y="38373"/>
                  </a:moveTo>
                  <a:lnTo>
                    <a:pt x="554306" y="38373"/>
                  </a:lnTo>
                  <a:lnTo>
                    <a:pt x="554306" y="91382"/>
                  </a:lnTo>
                  <a:lnTo>
                    <a:pt x="564836" y="91382"/>
                  </a:lnTo>
                  <a:lnTo>
                    <a:pt x="564836" y="38373"/>
                  </a:lnTo>
                  <a:close/>
                </a:path>
                <a:path w="640715" h="93345">
                  <a:moveTo>
                    <a:pt x="564836" y="22845"/>
                  </a:moveTo>
                  <a:lnTo>
                    <a:pt x="552699" y="22845"/>
                  </a:lnTo>
                  <a:lnTo>
                    <a:pt x="519680" y="75854"/>
                  </a:lnTo>
                  <a:lnTo>
                    <a:pt x="531085" y="75854"/>
                  </a:lnTo>
                  <a:lnTo>
                    <a:pt x="554306" y="38373"/>
                  </a:lnTo>
                  <a:lnTo>
                    <a:pt x="564836" y="38373"/>
                  </a:lnTo>
                  <a:lnTo>
                    <a:pt x="564836" y="22845"/>
                  </a:lnTo>
                  <a:close/>
                </a:path>
                <a:path w="640715" h="93345">
                  <a:moveTo>
                    <a:pt x="594654" y="22845"/>
                  </a:moveTo>
                  <a:lnTo>
                    <a:pt x="584123" y="22845"/>
                  </a:lnTo>
                  <a:lnTo>
                    <a:pt x="584123" y="91382"/>
                  </a:lnTo>
                  <a:lnTo>
                    <a:pt x="594654" y="91382"/>
                  </a:lnTo>
                  <a:lnTo>
                    <a:pt x="594654" y="62468"/>
                  </a:lnTo>
                  <a:lnTo>
                    <a:pt x="617355" y="62468"/>
                  </a:lnTo>
                  <a:lnTo>
                    <a:pt x="612145" y="55864"/>
                  </a:lnTo>
                  <a:lnTo>
                    <a:pt x="614836" y="52651"/>
                  </a:lnTo>
                  <a:lnTo>
                    <a:pt x="594654" y="52651"/>
                  </a:lnTo>
                  <a:lnTo>
                    <a:pt x="594654" y="22845"/>
                  </a:lnTo>
                  <a:close/>
                </a:path>
                <a:path w="640715" h="93345">
                  <a:moveTo>
                    <a:pt x="617355" y="62468"/>
                  </a:moveTo>
                  <a:lnTo>
                    <a:pt x="604113" y="62468"/>
                  </a:lnTo>
                  <a:lnTo>
                    <a:pt x="626602" y="91382"/>
                  </a:lnTo>
                  <a:lnTo>
                    <a:pt x="640166" y="91382"/>
                  </a:lnTo>
                  <a:lnTo>
                    <a:pt x="617355" y="62468"/>
                  </a:lnTo>
                  <a:close/>
                </a:path>
                <a:path w="640715" h="93345">
                  <a:moveTo>
                    <a:pt x="639809" y="22845"/>
                  </a:moveTo>
                  <a:lnTo>
                    <a:pt x="626245" y="22845"/>
                  </a:lnTo>
                  <a:lnTo>
                    <a:pt x="601614" y="52651"/>
                  </a:lnTo>
                  <a:lnTo>
                    <a:pt x="614836" y="52651"/>
                  </a:lnTo>
                  <a:lnTo>
                    <a:pt x="639809" y="2284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818228" y="7571875"/>
              <a:ext cx="178907" cy="17890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077820" y="7614210"/>
              <a:ext cx="2125842" cy="119939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518247" y="5513105"/>
            <a:ext cx="2409643" cy="937360"/>
            <a:chOff x="14822192" y="6868900"/>
            <a:chExt cx="2760345" cy="1073785"/>
          </a:xfrm>
        </p:grpSpPr>
        <p:pic>
          <p:nvPicPr>
            <p:cNvPr id="33" name="object 3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4822192" y="6868900"/>
              <a:ext cx="2760308" cy="107321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5183039" y="7098741"/>
              <a:ext cx="2037345" cy="15991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997369" y="7350718"/>
              <a:ext cx="178907" cy="178907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5264814" y="7395909"/>
              <a:ext cx="640715" cy="93345"/>
            </a:xfrm>
            <a:custGeom>
              <a:avLst/>
              <a:gdLst/>
              <a:ahLst/>
              <a:cxnLst/>
              <a:rect l="l" t="t" r="r" b="b"/>
              <a:pathLst>
                <a:path w="640715" h="93345">
                  <a:moveTo>
                    <a:pt x="11065" y="0"/>
                  </a:moveTo>
                  <a:lnTo>
                    <a:pt x="0" y="0"/>
                  </a:lnTo>
                  <a:lnTo>
                    <a:pt x="0" y="91382"/>
                  </a:lnTo>
                  <a:lnTo>
                    <a:pt x="11065" y="91382"/>
                  </a:lnTo>
                  <a:lnTo>
                    <a:pt x="11065" y="50510"/>
                  </a:lnTo>
                  <a:lnTo>
                    <a:pt x="70856" y="50510"/>
                  </a:lnTo>
                  <a:lnTo>
                    <a:pt x="70856" y="40693"/>
                  </a:lnTo>
                  <a:lnTo>
                    <a:pt x="11065" y="40693"/>
                  </a:lnTo>
                  <a:lnTo>
                    <a:pt x="11065" y="0"/>
                  </a:lnTo>
                  <a:close/>
                </a:path>
                <a:path w="640715" h="93345">
                  <a:moveTo>
                    <a:pt x="70856" y="50510"/>
                  </a:moveTo>
                  <a:lnTo>
                    <a:pt x="59791" y="50510"/>
                  </a:lnTo>
                  <a:lnTo>
                    <a:pt x="59791" y="91382"/>
                  </a:lnTo>
                  <a:lnTo>
                    <a:pt x="70856" y="91382"/>
                  </a:lnTo>
                  <a:lnTo>
                    <a:pt x="70856" y="50510"/>
                  </a:lnTo>
                  <a:close/>
                </a:path>
                <a:path w="640715" h="93345">
                  <a:moveTo>
                    <a:pt x="70856" y="0"/>
                  </a:moveTo>
                  <a:lnTo>
                    <a:pt x="59791" y="0"/>
                  </a:lnTo>
                  <a:lnTo>
                    <a:pt x="59791" y="40693"/>
                  </a:lnTo>
                  <a:lnTo>
                    <a:pt x="70856" y="40693"/>
                  </a:lnTo>
                  <a:lnTo>
                    <a:pt x="70856" y="0"/>
                  </a:lnTo>
                  <a:close/>
                </a:path>
                <a:path w="640715" h="93345">
                  <a:moveTo>
                    <a:pt x="139406" y="31234"/>
                  </a:moveTo>
                  <a:lnTo>
                    <a:pt x="123025" y="31234"/>
                  </a:lnTo>
                  <a:lnTo>
                    <a:pt x="126639" y="32453"/>
                  </a:lnTo>
                  <a:lnTo>
                    <a:pt x="131428" y="37332"/>
                  </a:lnTo>
                  <a:lnTo>
                    <a:pt x="132633" y="40782"/>
                  </a:lnTo>
                  <a:lnTo>
                    <a:pt x="132633" y="47208"/>
                  </a:lnTo>
                  <a:lnTo>
                    <a:pt x="122504" y="50822"/>
                  </a:lnTo>
                  <a:lnTo>
                    <a:pt x="119128" y="51224"/>
                  </a:lnTo>
                  <a:lnTo>
                    <a:pt x="88370" y="76389"/>
                  </a:lnTo>
                  <a:lnTo>
                    <a:pt x="89411" y="80197"/>
                  </a:lnTo>
                  <a:lnTo>
                    <a:pt x="93576" y="86474"/>
                  </a:lnTo>
                  <a:lnTo>
                    <a:pt x="96387" y="88868"/>
                  </a:lnTo>
                  <a:lnTo>
                    <a:pt x="103466" y="92170"/>
                  </a:lnTo>
                  <a:lnTo>
                    <a:pt x="107408" y="92988"/>
                  </a:lnTo>
                  <a:lnTo>
                    <a:pt x="115737" y="92988"/>
                  </a:lnTo>
                  <a:lnTo>
                    <a:pt x="131384" y="83588"/>
                  </a:lnTo>
                  <a:lnTo>
                    <a:pt x="109387" y="83588"/>
                  </a:lnTo>
                  <a:lnTo>
                    <a:pt x="106089" y="82711"/>
                  </a:lnTo>
                  <a:lnTo>
                    <a:pt x="105852" y="82711"/>
                  </a:lnTo>
                  <a:lnTo>
                    <a:pt x="102961" y="80762"/>
                  </a:lnTo>
                  <a:lnTo>
                    <a:pt x="100254" y="78888"/>
                  </a:lnTo>
                  <a:lnTo>
                    <a:pt x="98900" y="76122"/>
                  </a:lnTo>
                  <a:lnTo>
                    <a:pt x="99021" y="69429"/>
                  </a:lnTo>
                  <a:lnTo>
                    <a:pt x="99504" y="68001"/>
                  </a:lnTo>
                  <a:lnTo>
                    <a:pt x="99614" y="67674"/>
                  </a:lnTo>
                  <a:lnTo>
                    <a:pt x="118846" y="60326"/>
                  </a:lnTo>
                  <a:lnTo>
                    <a:pt x="121920" y="59910"/>
                  </a:lnTo>
                  <a:lnTo>
                    <a:pt x="132633" y="56935"/>
                  </a:lnTo>
                  <a:lnTo>
                    <a:pt x="143164" y="56935"/>
                  </a:lnTo>
                  <a:lnTo>
                    <a:pt x="143164" y="40782"/>
                  </a:lnTo>
                  <a:lnTo>
                    <a:pt x="142455" y="37332"/>
                  </a:lnTo>
                  <a:lnTo>
                    <a:pt x="142332" y="36737"/>
                  </a:lnTo>
                  <a:lnTo>
                    <a:pt x="142271" y="36439"/>
                  </a:lnTo>
                  <a:lnTo>
                    <a:pt x="139406" y="31234"/>
                  </a:lnTo>
                  <a:close/>
                </a:path>
                <a:path w="640715" h="93345">
                  <a:moveTo>
                    <a:pt x="143164" y="82101"/>
                  </a:moveTo>
                  <a:lnTo>
                    <a:pt x="132633" y="82101"/>
                  </a:lnTo>
                  <a:lnTo>
                    <a:pt x="132633" y="91382"/>
                  </a:lnTo>
                  <a:lnTo>
                    <a:pt x="143164" y="91382"/>
                  </a:lnTo>
                  <a:lnTo>
                    <a:pt x="143164" y="82101"/>
                  </a:lnTo>
                  <a:close/>
                </a:path>
                <a:path w="640715" h="93345">
                  <a:moveTo>
                    <a:pt x="143164" y="56935"/>
                  </a:moveTo>
                  <a:lnTo>
                    <a:pt x="132633" y="56935"/>
                  </a:lnTo>
                  <a:lnTo>
                    <a:pt x="132536" y="69786"/>
                  </a:lnTo>
                  <a:lnTo>
                    <a:pt x="131890" y="72150"/>
                  </a:lnTo>
                  <a:lnTo>
                    <a:pt x="130402" y="74738"/>
                  </a:lnTo>
                  <a:lnTo>
                    <a:pt x="128945" y="77326"/>
                  </a:lnTo>
                  <a:lnTo>
                    <a:pt x="126773" y="79438"/>
                  </a:lnTo>
                  <a:lnTo>
                    <a:pt x="121032" y="82711"/>
                  </a:lnTo>
                  <a:lnTo>
                    <a:pt x="117267" y="83588"/>
                  </a:lnTo>
                  <a:lnTo>
                    <a:pt x="131384" y="83588"/>
                  </a:lnTo>
                  <a:lnTo>
                    <a:pt x="132098" y="82101"/>
                  </a:lnTo>
                  <a:lnTo>
                    <a:pt x="143164" y="82101"/>
                  </a:lnTo>
                  <a:lnTo>
                    <a:pt x="143164" y="56935"/>
                  </a:lnTo>
                  <a:close/>
                </a:path>
                <a:path w="640715" h="93345">
                  <a:moveTo>
                    <a:pt x="120021" y="21953"/>
                  </a:moveTo>
                  <a:lnTo>
                    <a:pt x="114369" y="21953"/>
                  </a:lnTo>
                  <a:lnTo>
                    <a:pt x="110859" y="22429"/>
                  </a:lnTo>
                  <a:lnTo>
                    <a:pt x="90333" y="38016"/>
                  </a:lnTo>
                  <a:lnTo>
                    <a:pt x="100328" y="41586"/>
                  </a:lnTo>
                  <a:lnTo>
                    <a:pt x="101488" y="39087"/>
                  </a:lnTo>
                  <a:lnTo>
                    <a:pt x="103496" y="36737"/>
                  </a:lnTo>
                  <a:lnTo>
                    <a:pt x="109053" y="32453"/>
                  </a:lnTo>
                  <a:lnTo>
                    <a:pt x="108781" y="32453"/>
                  </a:lnTo>
                  <a:lnTo>
                    <a:pt x="113149" y="31234"/>
                  </a:lnTo>
                  <a:lnTo>
                    <a:pt x="139406" y="31234"/>
                  </a:lnTo>
                  <a:lnTo>
                    <a:pt x="138702" y="29955"/>
                  </a:lnTo>
                  <a:lnTo>
                    <a:pt x="136456" y="27530"/>
                  </a:lnTo>
                  <a:lnTo>
                    <a:pt x="131071" y="24318"/>
                  </a:lnTo>
                  <a:lnTo>
                    <a:pt x="128290" y="23262"/>
                  </a:lnTo>
                  <a:lnTo>
                    <a:pt x="125405" y="22756"/>
                  </a:lnTo>
                  <a:lnTo>
                    <a:pt x="122549" y="22220"/>
                  </a:lnTo>
                  <a:lnTo>
                    <a:pt x="120021" y="21953"/>
                  </a:lnTo>
                  <a:close/>
                </a:path>
                <a:path w="640715" h="93345">
                  <a:moveTo>
                    <a:pt x="194867" y="21953"/>
                  </a:moveTo>
                  <a:lnTo>
                    <a:pt x="183861" y="21953"/>
                  </a:lnTo>
                  <a:lnTo>
                    <a:pt x="178447" y="23470"/>
                  </a:lnTo>
                  <a:lnTo>
                    <a:pt x="169196" y="29508"/>
                  </a:lnTo>
                  <a:lnTo>
                    <a:pt x="165596" y="33688"/>
                  </a:lnTo>
                  <a:lnTo>
                    <a:pt x="160450" y="44367"/>
                  </a:lnTo>
                  <a:lnTo>
                    <a:pt x="159171" y="50510"/>
                  </a:lnTo>
                  <a:lnTo>
                    <a:pt x="159171" y="64312"/>
                  </a:lnTo>
                  <a:lnTo>
                    <a:pt x="183801" y="92810"/>
                  </a:lnTo>
                  <a:lnTo>
                    <a:pt x="195284" y="92810"/>
                  </a:lnTo>
                  <a:lnTo>
                    <a:pt x="199716" y="91873"/>
                  </a:lnTo>
                  <a:lnTo>
                    <a:pt x="207361" y="88095"/>
                  </a:lnTo>
                  <a:lnTo>
                    <a:pt x="210440" y="85537"/>
                  </a:lnTo>
                  <a:lnTo>
                    <a:pt x="212022" y="83350"/>
                  </a:lnTo>
                  <a:lnTo>
                    <a:pt x="186062" y="83350"/>
                  </a:lnTo>
                  <a:lnTo>
                    <a:pt x="182433" y="82264"/>
                  </a:lnTo>
                  <a:lnTo>
                    <a:pt x="169701" y="62408"/>
                  </a:lnTo>
                  <a:lnTo>
                    <a:pt x="169701" y="51937"/>
                  </a:lnTo>
                  <a:lnTo>
                    <a:pt x="186122" y="31412"/>
                  </a:lnTo>
                  <a:lnTo>
                    <a:pt x="212033" y="31412"/>
                  </a:lnTo>
                  <a:lnTo>
                    <a:pt x="210113" y="28913"/>
                  </a:lnTo>
                  <a:lnTo>
                    <a:pt x="206944" y="26415"/>
                  </a:lnTo>
                  <a:lnTo>
                    <a:pt x="199210" y="22845"/>
                  </a:lnTo>
                  <a:lnTo>
                    <a:pt x="194867" y="21953"/>
                  </a:lnTo>
                  <a:close/>
                </a:path>
                <a:path w="640715" h="93345">
                  <a:moveTo>
                    <a:pt x="217177" y="71392"/>
                  </a:moveTo>
                  <a:lnTo>
                    <a:pt x="206647" y="71392"/>
                  </a:lnTo>
                  <a:lnTo>
                    <a:pt x="205993" y="73891"/>
                  </a:lnTo>
                  <a:lnTo>
                    <a:pt x="204892" y="76032"/>
                  </a:lnTo>
                  <a:lnTo>
                    <a:pt x="201798" y="79602"/>
                  </a:lnTo>
                  <a:lnTo>
                    <a:pt x="199735" y="81045"/>
                  </a:lnTo>
                  <a:lnTo>
                    <a:pt x="195447" y="82874"/>
                  </a:lnTo>
                  <a:lnTo>
                    <a:pt x="192963" y="83350"/>
                  </a:lnTo>
                  <a:lnTo>
                    <a:pt x="212022" y="83350"/>
                  </a:lnTo>
                  <a:lnTo>
                    <a:pt x="215110" y="79081"/>
                  </a:lnTo>
                  <a:lnTo>
                    <a:pt x="216582" y="75437"/>
                  </a:lnTo>
                  <a:lnTo>
                    <a:pt x="217177" y="71392"/>
                  </a:lnTo>
                  <a:close/>
                </a:path>
                <a:path w="640715" h="93345">
                  <a:moveTo>
                    <a:pt x="212033" y="31412"/>
                  </a:moveTo>
                  <a:lnTo>
                    <a:pt x="194867" y="31412"/>
                  </a:lnTo>
                  <a:lnTo>
                    <a:pt x="198556" y="32632"/>
                  </a:lnTo>
                  <a:lnTo>
                    <a:pt x="201293" y="35071"/>
                  </a:lnTo>
                  <a:lnTo>
                    <a:pt x="204059" y="37481"/>
                  </a:lnTo>
                  <a:lnTo>
                    <a:pt x="205844" y="40247"/>
                  </a:lnTo>
                  <a:lnTo>
                    <a:pt x="206647" y="43370"/>
                  </a:lnTo>
                  <a:lnTo>
                    <a:pt x="217177" y="43370"/>
                  </a:lnTo>
                  <a:lnTo>
                    <a:pt x="216744" y="40247"/>
                  </a:lnTo>
                  <a:lnTo>
                    <a:pt x="216671" y="39726"/>
                  </a:lnTo>
                  <a:lnTo>
                    <a:pt x="216582" y="39087"/>
                  </a:lnTo>
                  <a:lnTo>
                    <a:pt x="215051" y="35339"/>
                  </a:lnTo>
                  <a:lnTo>
                    <a:pt x="212033" y="31412"/>
                  </a:lnTo>
                  <a:close/>
                </a:path>
                <a:path w="640715" h="93345">
                  <a:moveTo>
                    <a:pt x="260370" y="32662"/>
                  </a:moveTo>
                  <a:lnTo>
                    <a:pt x="249839" y="32662"/>
                  </a:lnTo>
                  <a:lnTo>
                    <a:pt x="249839" y="91382"/>
                  </a:lnTo>
                  <a:lnTo>
                    <a:pt x="260370" y="91382"/>
                  </a:lnTo>
                  <a:lnTo>
                    <a:pt x="260370" y="32662"/>
                  </a:lnTo>
                  <a:close/>
                </a:path>
                <a:path w="640715" h="93345">
                  <a:moveTo>
                    <a:pt x="282858" y="22845"/>
                  </a:moveTo>
                  <a:lnTo>
                    <a:pt x="227172" y="22845"/>
                  </a:lnTo>
                  <a:lnTo>
                    <a:pt x="227172" y="32662"/>
                  </a:lnTo>
                  <a:lnTo>
                    <a:pt x="282858" y="32662"/>
                  </a:lnTo>
                  <a:lnTo>
                    <a:pt x="282858" y="22845"/>
                  </a:lnTo>
                  <a:close/>
                </a:path>
                <a:path w="640715" h="93345">
                  <a:moveTo>
                    <a:pt x="342484" y="31234"/>
                  </a:moveTo>
                  <a:lnTo>
                    <a:pt x="326103" y="31234"/>
                  </a:lnTo>
                  <a:lnTo>
                    <a:pt x="329717" y="32453"/>
                  </a:lnTo>
                  <a:lnTo>
                    <a:pt x="334506" y="37332"/>
                  </a:lnTo>
                  <a:lnTo>
                    <a:pt x="335711" y="40782"/>
                  </a:lnTo>
                  <a:lnTo>
                    <a:pt x="335711" y="47208"/>
                  </a:lnTo>
                  <a:lnTo>
                    <a:pt x="325582" y="50822"/>
                  </a:lnTo>
                  <a:lnTo>
                    <a:pt x="322206" y="51224"/>
                  </a:lnTo>
                  <a:lnTo>
                    <a:pt x="291448" y="76389"/>
                  </a:lnTo>
                  <a:lnTo>
                    <a:pt x="292489" y="80197"/>
                  </a:lnTo>
                  <a:lnTo>
                    <a:pt x="296654" y="86474"/>
                  </a:lnTo>
                  <a:lnTo>
                    <a:pt x="299465" y="88868"/>
                  </a:lnTo>
                  <a:lnTo>
                    <a:pt x="306544" y="92170"/>
                  </a:lnTo>
                  <a:lnTo>
                    <a:pt x="310486" y="92988"/>
                  </a:lnTo>
                  <a:lnTo>
                    <a:pt x="318815" y="92988"/>
                  </a:lnTo>
                  <a:lnTo>
                    <a:pt x="334462" y="83588"/>
                  </a:lnTo>
                  <a:lnTo>
                    <a:pt x="312464" y="83588"/>
                  </a:lnTo>
                  <a:lnTo>
                    <a:pt x="309167" y="82711"/>
                  </a:lnTo>
                  <a:lnTo>
                    <a:pt x="308930" y="82711"/>
                  </a:lnTo>
                  <a:lnTo>
                    <a:pt x="306039" y="80762"/>
                  </a:lnTo>
                  <a:lnTo>
                    <a:pt x="303332" y="78888"/>
                  </a:lnTo>
                  <a:lnTo>
                    <a:pt x="301978" y="76122"/>
                  </a:lnTo>
                  <a:lnTo>
                    <a:pt x="302099" y="69429"/>
                  </a:lnTo>
                  <a:lnTo>
                    <a:pt x="302582" y="68001"/>
                  </a:lnTo>
                  <a:lnTo>
                    <a:pt x="302692" y="67674"/>
                  </a:lnTo>
                  <a:lnTo>
                    <a:pt x="321923" y="60326"/>
                  </a:lnTo>
                  <a:lnTo>
                    <a:pt x="324998" y="59910"/>
                  </a:lnTo>
                  <a:lnTo>
                    <a:pt x="335711" y="56935"/>
                  </a:lnTo>
                  <a:lnTo>
                    <a:pt x="346242" y="56935"/>
                  </a:lnTo>
                  <a:lnTo>
                    <a:pt x="346242" y="40782"/>
                  </a:lnTo>
                  <a:lnTo>
                    <a:pt x="345532" y="37332"/>
                  </a:lnTo>
                  <a:lnTo>
                    <a:pt x="345410" y="36737"/>
                  </a:lnTo>
                  <a:lnTo>
                    <a:pt x="345349" y="36439"/>
                  </a:lnTo>
                  <a:lnTo>
                    <a:pt x="342484" y="31234"/>
                  </a:lnTo>
                  <a:close/>
                </a:path>
                <a:path w="640715" h="93345">
                  <a:moveTo>
                    <a:pt x="346242" y="82101"/>
                  </a:moveTo>
                  <a:lnTo>
                    <a:pt x="335711" y="82101"/>
                  </a:lnTo>
                  <a:lnTo>
                    <a:pt x="335711" y="91382"/>
                  </a:lnTo>
                  <a:lnTo>
                    <a:pt x="346242" y="91382"/>
                  </a:lnTo>
                  <a:lnTo>
                    <a:pt x="346242" y="82101"/>
                  </a:lnTo>
                  <a:close/>
                </a:path>
                <a:path w="640715" h="93345">
                  <a:moveTo>
                    <a:pt x="346242" y="56935"/>
                  </a:moveTo>
                  <a:lnTo>
                    <a:pt x="335711" y="56935"/>
                  </a:lnTo>
                  <a:lnTo>
                    <a:pt x="335614" y="69786"/>
                  </a:lnTo>
                  <a:lnTo>
                    <a:pt x="334967" y="72150"/>
                  </a:lnTo>
                  <a:lnTo>
                    <a:pt x="333480" y="74738"/>
                  </a:lnTo>
                  <a:lnTo>
                    <a:pt x="332023" y="77326"/>
                  </a:lnTo>
                  <a:lnTo>
                    <a:pt x="329851" y="79438"/>
                  </a:lnTo>
                  <a:lnTo>
                    <a:pt x="324110" y="82711"/>
                  </a:lnTo>
                  <a:lnTo>
                    <a:pt x="320344" y="83588"/>
                  </a:lnTo>
                  <a:lnTo>
                    <a:pt x="334462" y="83588"/>
                  </a:lnTo>
                  <a:lnTo>
                    <a:pt x="335176" y="82101"/>
                  </a:lnTo>
                  <a:lnTo>
                    <a:pt x="346242" y="82101"/>
                  </a:lnTo>
                  <a:lnTo>
                    <a:pt x="346242" y="56935"/>
                  </a:lnTo>
                  <a:close/>
                </a:path>
                <a:path w="640715" h="93345">
                  <a:moveTo>
                    <a:pt x="323098" y="21953"/>
                  </a:moveTo>
                  <a:lnTo>
                    <a:pt x="317447" y="21953"/>
                  </a:lnTo>
                  <a:lnTo>
                    <a:pt x="313936" y="22429"/>
                  </a:lnTo>
                  <a:lnTo>
                    <a:pt x="293411" y="38016"/>
                  </a:lnTo>
                  <a:lnTo>
                    <a:pt x="303406" y="41586"/>
                  </a:lnTo>
                  <a:lnTo>
                    <a:pt x="304566" y="39087"/>
                  </a:lnTo>
                  <a:lnTo>
                    <a:pt x="306574" y="36737"/>
                  </a:lnTo>
                  <a:lnTo>
                    <a:pt x="312131" y="32453"/>
                  </a:lnTo>
                  <a:lnTo>
                    <a:pt x="311859" y="32453"/>
                  </a:lnTo>
                  <a:lnTo>
                    <a:pt x="316227" y="31234"/>
                  </a:lnTo>
                  <a:lnTo>
                    <a:pt x="342484" y="31234"/>
                  </a:lnTo>
                  <a:lnTo>
                    <a:pt x="341779" y="29955"/>
                  </a:lnTo>
                  <a:lnTo>
                    <a:pt x="339534" y="27530"/>
                  </a:lnTo>
                  <a:lnTo>
                    <a:pt x="334149" y="24318"/>
                  </a:lnTo>
                  <a:lnTo>
                    <a:pt x="331368" y="23262"/>
                  </a:lnTo>
                  <a:lnTo>
                    <a:pt x="328483" y="22756"/>
                  </a:lnTo>
                  <a:lnTo>
                    <a:pt x="325627" y="22220"/>
                  </a:lnTo>
                  <a:lnTo>
                    <a:pt x="323098" y="21953"/>
                  </a:lnTo>
                  <a:close/>
                </a:path>
                <a:path w="640715" h="93345">
                  <a:moveTo>
                    <a:pt x="400860" y="22845"/>
                  </a:moveTo>
                  <a:lnTo>
                    <a:pt x="365462" y="22845"/>
                  </a:lnTo>
                  <a:lnTo>
                    <a:pt x="365462" y="91382"/>
                  </a:lnTo>
                  <a:lnTo>
                    <a:pt x="402407" y="91382"/>
                  </a:lnTo>
                  <a:lnTo>
                    <a:pt x="406393" y="90579"/>
                  </a:lnTo>
                  <a:lnTo>
                    <a:pt x="413057" y="87366"/>
                  </a:lnTo>
                  <a:lnTo>
                    <a:pt x="415615" y="85180"/>
                  </a:lnTo>
                  <a:lnTo>
                    <a:pt x="417831" y="81744"/>
                  </a:lnTo>
                  <a:lnTo>
                    <a:pt x="375457" y="81744"/>
                  </a:lnTo>
                  <a:lnTo>
                    <a:pt x="375457" y="60683"/>
                  </a:lnTo>
                  <a:lnTo>
                    <a:pt x="415411" y="60683"/>
                  </a:lnTo>
                  <a:lnTo>
                    <a:pt x="414142" y="59434"/>
                  </a:lnTo>
                  <a:lnTo>
                    <a:pt x="409353" y="56578"/>
                  </a:lnTo>
                  <a:lnTo>
                    <a:pt x="406899" y="55686"/>
                  </a:lnTo>
                  <a:lnTo>
                    <a:pt x="404371" y="55329"/>
                  </a:lnTo>
                  <a:lnTo>
                    <a:pt x="408238" y="54525"/>
                  </a:lnTo>
                  <a:lnTo>
                    <a:pt x="411406" y="52993"/>
                  </a:lnTo>
                  <a:lnTo>
                    <a:pt x="412939" y="51581"/>
                  </a:lnTo>
                  <a:lnTo>
                    <a:pt x="375457" y="51581"/>
                  </a:lnTo>
                  <a:lnTo>
                    <a:pt x="375457" y="32483"/>
                  </a:lnTo>
                  <a:lnTo>
                    <a:pt x="416052" y="32483"/>
                  </a:lnTo>
                  <a:lnTo>
                    <a:pt x="415407" y="31174"/>
                  </a:lnTo>
                  <a:lnTo>
                    <a:pt x="406721" y="24511"/>
                  </a:lnTo>
                  <a:lnTo>
                    <a:pt x="400860" y="22845"/>
                  </a:lnTo>
                  <a:close/>
                </a:path>
                <a:path w="640715" h="93345">
                  <a:moveTo>
                    <a:pt x="415411" y="60683"/>
                  </a:moveTo>
                  <a:lnTo>
                    <a:pt x="401396" y="60683"/>
                  </a:lnTo>
                  <a:lnTo>
                    <a:pt x="404237" y="61709"/>
                  </a:lnTo>
                  <a:lnTo>
                    <a:pt x="408342" y="65785"/>
                  </a:lnTo>
                  <a:lnTo>
                    <a:pt x="409368" y="68566"/>
                  </a:lnTo>
                  <a:lnTo>
                    <a:pt x="409368" y="75081"/>
                  </a:lnTo>
                  <a:lnTo>
                    <a:pt x="408342" y="77431"/>
                  </a:lnTo>
                  <a:lnTo>
                    <a:pt x="404237" y="80881"/>
                  </a:lnTo>
                  <a:lnTo>
                    <a:pt x="401396" y="81744"/>
                  </a:lnTo>
                  <a:lnTo>
                    <a:pt x="417831" y="81744"/>
                  </a:lnTo>
                  <a:lnTo>
                    <a:pt x="419184" y="79647"/>
                  </a:lnTo>
                  <a:lnTo>
                    <a:pt x="420077" y="76508"/>
                  </a:lnTo>
                  <a:lnTo>
                    <a:pt x="420077" y="69399"/>
                  </a:lnTo>
                  <a:lnTo>
                    <a:pt x="419289" y="66365"/>
                  </a:lnTo>
                  <a:lnTo>
                    <a:pt x="416135" y="61397"/>
                  </a:lnTo>
                  <a:lnTo>
                    <a:pt x="415411" y="60683"/>
                  </a:lnTo>
                  <a:close/>
                </a:path>
                <a:path w="640715" h="93345">
                  <a:moveTo>
                    <a:pt x="416052" y="32483"/>
                  </a:moveTo>
                  <a:lnTo>
                    <a:pt x="397707" y="32483"/>
                  </a:lnTo>
                  <a:lnTo>
                    <a:pt x="401024" y="33316"/>
                  </a:lnTo>
                  <a:lnTo>
                    <a:pt x="405843" y="36618"/>
                  </a:lnTo>
                  <a:lnTo>
                    <a:pt x="407048" y="38879"/>
                  </a:lnTo>
                  <a:lnTo>
                    <a:pt x="407048" y="43787"/>
                  </a:lnTo>
                  <a:lnTo>
                    <a:pt x="396309" y="51581"/>
                  </a:lnTo>
                  <a:lnTo>
                    <a:pt x="412939" y="51581"/>
                  </a:lnTo>
                  <a:lnTo>
                    <a:pt x="416295" y="48487"/>
                  </a:lnTo>
                  <a:lnTo>
                    <a:pt x="417453" y="45542"/>
                  </a:lnTo>
                  <a:lnTo>
                    <a:pt x="417578" y="35577"/>
                  </a:lnTo>
                  <a:lnTo>
                    <a:pt x="416052" y="32483"/>
                  </a:lnTo>
                  <a:close/>
                </a:path>
                <a:path w="640715" h="93345">
                  <a:moveTo>
                    <a:pt x="446548" y="22845"/>
                  </a:moveTo>
                  <a:lnTo>
                    <a:pt x="436017" y="22845"/>
                  </a:lnTo>
                  <a:lnTo>
                    <a:pt x="436017" y="91382"/>
                  </a:lnTo>
                  <a:lnTo>
                    <a:pt x="446548" y="91382"/>
                  </a:lnTo>
                  <a:lnTo>
                    <a:pt x="446548" y="62111"/>
                  </a:lnTo>
                  <a:lnTo>
                    <a:pt x="444049" y="62111"/>
                  </a:lnTo>
                  <a:lnTo>
                    <a:pt x="444049" y="52294"/>
                  </a:lnTo>
                  <a:lnTo>
                    <a:pt x="446548" y="52294"/>
                  </a:lnTo>
                  <a:lnTo>
                    <a:pt x="446548" y="22845"/>
                  </a:lnTo>
                  <a:close/>
                </a:path>
                <a:path w="640715" h="93345">
                  <a:moveTo>
                    <a:pt x="489919" y="22845"/>
                  </a:moveTo>
                  <a:lnTo>
                    <a:pt x="479388" y="22845"/>
                  </a:lnTo>
                  <a:lnTo>
                    <a:pt x="479388" y="91382"/>
                  </a:lnTo>
                  <a:lnTo>
                    <a:pt x="489919" y="91382"/>
                  </a:lnTo>
                  <a:lnTo>
                    <a:pt x="489919" y="62111"/>
                  </a:lnTo>
                  <a:lnTo>
                    <a:pt x="481887" y="62111"/>
                  </a:lnTo>
                  <a:lnTo>
                    <a:pt x="481887" y="52294"/>
                  </a:lnTo>
                  <a:lnTo>
                    <a:pt x="489919" y="52294"/>
                  </a:lnTo>
                  <a:lnTo>
                    <a:pt x="489919" y="22845"/>
                  </a:lnTo>
                  <a:close/>
                </a:path>
                <a:path w="640715" h="93345">
                  <a:moveTo>
                    <a:pt x="446548" y="52294"/>
                  </a:moveTo>
                  <a:lnTo>
                    <a:pt x="444049" y="52294"/>
                  </a:lnTo>
                  <a:lnTo>
                    <a:pt x="444049" y="62111"/>
                  </a:lnTo>
                  <a:lnTo>
                    <a:pt x="446548" y="62111"/>
                  </a:lnTo>
                  <a:lnTo>
                    <a:pt x="446548" y="52294"/>
                  </a:lnTo>
                  <a:close/>
                </a:path>
                <a:path w="640715" h="93345">
                  <a:moveTo>
                    <a:pt x="479388" y="52294"/>
                  </a:moveTo>
                  <a:lnTo>
                    <a:pt x="446548" y="52294"/>
                  </a:lnTo>
                  <a:lnTo>
                    <a:pt x="446548" y="62111"/>
                  </a:lnTo>
                  <a:lnTo>
                    <a:pt x="479388" y="62111"/>
                  </a:lnTo>
                  <a:lnTo>
                    <a:pt x="479388" y="52294"/>
                  </a:lnTo>
                  <a:close/>
                </a:path>
                <a:path w="640715" h="93345">
                  <a:moveTo>
                    <a:pt x="489919" y="52294"/>
                  </a:moveTo>
                  <a:lnTo>
                    <a:pt x="481887" y="52294"/>
                  </a:lnTo>
                  <a:lnTo>
                    <a:pt x="481887" y="62111"/>
                  </a:lnTo>
                  <a:lnTo>
                    <a:pt x="489919" y="62111"/>
                  </a:lnTo>
                  <a:lnTo>
                    <a:pt x="489919" y="52294"/>
                  </a:lnTo>
                  <a:close/>
                </a:path>
                <a:path w="640715" h="93345">
                  <a:moveTo>
                    <a:pt x="519680" y="22845"/>
                  </a:moveTo>
                  <a:lnTo>
                    <a:pt x="509150" y="22845"/>
                  </a:lnTo>
                  <a:lnTo>
                    <a:pt x="509150" y="91382"/>
                  </a:lnTo>
                  <a:lnTo>
                    <a:pt x="521465" y="91382"/>
                  </a:lnTo>
                  <a:lnTo>
                    <a:pt x="531085" y="75854"/>
                  </a:lnTo>
                  <a:lnTo>
                    <a:pt x="519680" y="75854"/>
                  </a:lnTo>
                  <a:lnTo>
                    <a:pt x="519680" y="22845"/>
                  </a:lnTo>
                  <a:close/>
                </a:path>
                <a:path w="640715" h="93345">
                  <a:moveTo>
                    <a:pt x="564836" y="38373"/>
                  </a:moveTo>
                  <a:lnTo>
                    <a:pt x="554306" y="38373"/>
                  </a:lnTo>
                  <a:lnTo>
                    <a:pt x="554306" y="91382"/>
                  </a:lnTo>
                  <a:lnTo>
                    <a:pt x="564836" y="91382"/>
                  </a:lnTo>
                  <a:lnTo>
                    <a:pt x="564836" y="38373"/>
                  </a:lnTo>
                  <a:close/>
                </a:path>
                <a:path w="640715" h="93345">
                  <a:moveTo>
                    <a:pt x="564836" y="22845"/>
                  </a:moveTo>
                  <a:lnTo>
                    <a:pt x="552699" y="22845"/>
                  </a:lnTo>
                  <a:lnTo>
                    <a:pt x="519680" y="75854"/>
                  </a:lnTo>
                  <a:lnTo>
                    <a:pt x="531085" y="75854"/>
                  </a:lnTo>
                  <a:lnTo>
                    <a:pt x="554306" y="38373"/>
                  </a:lnTo>
                  <a:lnTo>
                    <a:pt x="564836" y="38373"/>
                  </a:lnTo>
                  <a:lnTo>
                    <a:pt x="564836" y="22845"/>
                  </a:lnTo>
                  <a:close/>
                </a:path>
                <a:path w="640715" h="93345">
                  <a:moveTo>
                    <a:pt x="594654" y="22845"/>
                  </a:moveTo>
                  <a:lnTo>
                    <a:pt x="584123" y="22845"/>
                  </a:lnTo>
                  <a:lnTo>
                    <a:pt x="584123" y="91382"/>
                  </a:lnTo>
                  <a:lnTo>
                    <a:pt x="594654" y="91382"/>
                  </a:lnTo>
                  <a:lnTo>
                    <a:pt x="594654" y="62468"/>
                  </a:lnTo>
                  <a:lnTo>
                    <a:pt x="617355" y="62468"/>
                  </a:lnTo>
                  <a:lnTo>
                    <a:pt x="612145" y="55864"/>
                  </a:lnTo>
                  <a:lnTo>
                    <a:pt x="614836" y="52651"/>
                  </a:lnTo>
                  <a:lnTo>
                    <a:pt x="594654" y="52651"/>
                  </a:lnTo>
                  <a:lnTo>
                    <a:pt x="594654" y="22845"/>
                  </a:lnTo>
                  <a:close/>
                </a:path>
                <a:path w="640715" h="93345">
                  <a:moveTo>
                    <a:pt x="617355" y="62468"/>
                  </a:moveTo>
                  <a:lnTo>
                    <a:pt x="604113" y="62468"/>
                  </a:lnTo>
                  <a:lnTo>
                    <a:pt x="626602" y="91382"/>
                  </a:lnTo>
                  <a:lnTo>
                    <a:pt x="640166" y="91382"/>
                  </a:lnTo>
                  <a:lnTo>
                    <a:pt x="617355" y="62468"/>
                  </a:lnTo>
                  <a:close/>
                </a:path>
                <a:path w="640715" h="93345">
                  <a:moveTo>
                    <a:pt x="639809" y="22845"/>
                  </a:moveTo>
                  <a:lnTo>
                    <a:pt x="626245" y="22845"/>
                  </a:lnTo>
                  <a:lnTo>
                    <a:pt x="601614" y="52651"/>
                  </a:lnTo>
                  <a:lnTo>
                    <a:pt x="614836" y="52651"/>
                  </a:lnTo>
                  <a:lnTo>
                    <a:pt x="639809" y="2284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37" name="object 3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4997369" y="7571875"/>
              <a:ext cx="178907" cy="178907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5256961" y="7614210"/>
              <a:ext cx="2125842" cy="119939"/>
            </a:xfrm>
            <a:prstGeom prst="rect">
              <a:avLst/>
            </a:prstGeom>
          </p:spPr>
        </p:pic>
      </p:grpSp>
      <p:grpSp>
        <p:nvGrpSpPr>
          <p:cNvPr id="39" name="object 39"/>
          <p:cNvGrpSpPr/>
          <p:nvPr/>
        </p:nvGrpSpPr>
        <p:grpSpPr>
          <a:xfrm>
            <a:off x="5681494" y="4434332"/>
            <a:ext cx="2409643" cy="937360"/>
            <a:chOff x="10031107" y="8167290"/>
            <a:chExt cx="2760345" cy="1073785"/>
          </a:xfrm>
        </p:grpSpPr>
        <p:pic>
          <p:nvPicPr>
            <p:cNvPr id="40" name="object 4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031107" y="8167290"/>
              <a:ext cx="2760308" cy="1073216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366126" y="8397131"/>
              <a:ext cx="2091742" cy="15991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206284" y="8649108"/>
              <a:ext cx="178907" cy="178907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0473729" y="8694299"/>
              <a:ext cx="640715" cy="93345"/>
            </a:xfrm>
            <a:custGeom>
              <a:avLst/>
              <a:gdLst/>
              <a:ahLst/>
              <a:cxnLst/>
              <a:rect l="l" t="t" r="r" b="b"/>
              <a:pathLst>
                <a:path w="640715" h="93345">
                  <a:moveTo>
                    <a:pt x="11065" y="0"/>
                  </a:moveTo>
                  <a:lnTo>
                    <a:pt x="0" y="0"/>
                  </a:lnTo>
                  <a:lnTo>
                    <a:pt x="0" y="91382"/>
                  </a:lnTo>
                  <a:lnTo>
                    <a:pt x="11065" y="91382"/>
                  </a:lnTo>
                  <a:lnTo>
                    <a:pt x="11065" y="50510"/>
                  </a:lnTo>
                  <a:lnTo>
                    <a:pt x="70856" y="50510"/>
                  </a:lnTo>
                  <a:lnTo>
                    <a:pt x="70856" y="40693"/>
                  </a:lnTo>
                  <a:lnTo>
                    <a:pt x="11065" y="40693"/>
                  </a:lnTo>
                  <a:lnTo>
                    <a:pt x="11065" y="0"/>
                  </a:lnTo>
                  <a:close/>
                </a:path>
                <a:path w="640715" h="93345">
                  <a:moveTo>
                    <a:pt x="70856" y="50510"/>
                  </a:moveTo>
                  <a:lnTo>
                    <a:pt x="59791" y="50510"/>
                  </a:lnTo>
                  <a:lnTo>
                    <a:pt x="59791" y="91382"/>
                  </a:lnTo>
                  <a:lnTo>
                    <a:pt x="70856" y="91382"/>
                  </a:lnTo>
                  <a:lnTo>
                    <a:pt x="70856" y="50510"/>
                  </a:lnTo>
                  <a:close/>
                </a:path>
                <a:path w="640715" h="93345">
                  <a:moveTo>
                    <a:pt x="70856" y="0"/>
                  </a:moveTo>
                  <a:lnTo>
                    <a:pt x="59791" y="0"/>
                  </a:lnTo>
                  <a:lnTo>
                    <a:pt x="59791" y="40693"/>
                  </a:lnTo>
                  <a:lnTo>
                    <a:pt x="70856" y="40693"/>
                  </a:lnTo>
                  <a:lnTo>
                    <a:pt x="70856" y="0"/>
                  </a:lnTo>
                  <a:close/>
                </a:path>
                <a:path w="640715" h="93345">
                  <a:moveTo>
                    <a:pt x="139406" y="31234"/>
                  </a:moveTo>
                  <a:lnTo>
                    <a:pt x="123025" y="31234"/>
                  </a:lnTo>
                  <a:lnTo>
                    <a:pt x="126639" y="32453"/>
                  </a:lnTo>
                  <a:lnTo>
                    <a:pt x="131428" y="37332"/>
                  </a:lnTo>
                  <a:lnTo>
                    <a:pt x="132633" y="40782"/>
                  </a:lnTo>
                  <a:lnTo>
                    <a:pt x="132633" y="47208"/>
                  </a:lnTo>
                  <a:lnTo>
                    <a:pt x="122504" y="50822"/>
                  </a:lnTo>
                  <a:lnTo>
                    <a:pt x="119128" y="51224"/>
                  </a:lnTo>
                  <a:lnTo>
                    <a:pt x="88370" y="76389"/>
                  </a:lnTo>
                  <a:lnTo>
                    <a:pt x="89411" y="80197"/>
                  </a:lnTo>
                  <a:lnTo>
                    <a:pt x="93576" y="86474"/>
                  </a:lnTo>
                  <a:lnTo>
                    <a:pt x="96387" y="88868"/>
                  </a:lnTo>
                  <a:lnTo>
                    <a:pt x="103466" y="92170"/>
                  </a:lnTo>
                  <a:lnTo>
                    <a:pt x="107408" y="92988"/>
                  </a:lnTo>
                  <a:lnTo>
                    <a:pt x="115737" y="92988"/>
                  </a:lnTo>
                  <a:lnTo>
                    <a:pt x="131384" y="83588"/>
                  </a:lnTo>
                  <a:lnTo>
                    <a:pt x="109387" y="83588"/>
                  </a:lnTo>
                  <a:lnTo>
                    <a:pt x="106089" y="82711"/>
                  </a:lnTo>
                  <a:lnTo>
                    <a:pt x="105852" y="82711"/>
                  </a:lnTo>
                  <a:lnTo>
                    <a:pt x="102961" y="80762"/>
                  </a:lnTo>
                  <a:lnTo>
                    <a:pt x="100254" y="78888"/>
                  </a:lnTo>
                  <a:lnTo>
                    <a:pt x="98900" y="76122"/>
                  </a:lnTo>
                  <a:lnTo>
                    <a:pt x="99021" y="69429"/>
                  </a:lnTo>
                  <a:lnTo>
                    <a:pt x="99504" y="68001"/>
                  </a:lnTo>
                  <a:lnTo>
                    <a:pt x="99614" y="67674"/>
                  </a:lnTo>
                  <a:lnTo>
                    <a:pt x="118846" y="60326"/>
                  </a:lnTo>
                  <a:lnTo>
                    <a:pt x="121920" y="59910"/>
                  </a:lnTo>
                  <a:lnTo>
                    <a:pt x="132633" y="56935"/>
                  </a:lnTo>
                  <a:lnTo>
                    <a:pt x="143164" y="56935"/>
                  </a:lnTo>
                  <a:lnTo>
                    <a:pt x="143164" y="40782"/>
                  </a:lnTo>
                  <a:lnTo>
                    <a:pt x="142455" y="37332"/>
                  </a:lnTo>
                  <a:lnTo>
                    <a:pt x="142332" y="36737"/>
                  </a:lnTo>
                  <a:lnTo>
                    <a:pt x="142271" y="36439"/>
                  </a:lnTo>
                  <a:lnTo>
                    <a:pt x="139406" y="31234"/>
                  </a:lnTo>
                  <a:close/>
                </a:path>
                <a:path w="640715" h="93345">
                  <a:moveTo>
                    <a:pt x="143164" y="82101"/>
                  </a:moveTo>
                  <a:lnTo>
                    <a:pt x="132633" y="82101"/>
                  </a:lnTo>
                  <a:lnTo>
                    <a:pt x="132633" y="91382"/>
                  </a:lnTo>
                  <a:lnTo>
                    <a:pt x="143164" y="91382"/>
                  </a:lnTo>
                  <a:lnTo>
                    <a:pt x="143164" y="82101"/>
                  </a:lnTo>
                  <a:close/>
                </a:path>
                <a:path w="640715" h="93345">
                  <a:moveTo>
                    <a:pt x="143164" y="56935"/>
                  </a:moveTo>
                  <a:lnTo>
                    <a:pt x="132633" y="56935"/>
                  </a:lnTo>
                  <a:lnTo>
                    <a:pt x="132536" y="69786"/>
                  </a:lnTo>
                  <a:lnTo>
                    <a:pt x="131890" y="72150"/>
                  </a:lnTo>
                  <a:lnTo>
                    <a:pt x="130402" y="74738"/>
                  </a:lnTo>
                  <a:lnTo>
                    <a:pt x="128945" y="77326"/>
                  </a:lnTo>
                  <a:lnTo>
                    <a:pt x="126773" y="79438"/>
                  </a:lnTo>
                  <a:lnTo>
                    <a:pt x="121032" y="82711"/>
                  </a:lnTo>
                  <a:lnTo>
                    <a:pt x="117267" y="83588"/>
                  </a:lnTo>
                  <a:lnTo>
                    <a:pt x="131384" y="83588"/>
                  </a:lnTo>
                  <a:lnTo>
                    <a:pt x="132098" y="82101"/>
                  </a:lnTo>
                  <a:lnTo>
                    <a:pt x="143164" y="82101"/>
                  </a:lnTo>
                  <a:lnTo>
                    <a:pt x="143164" y="56935"/>
                  </a:lnTo>
                  <a:close/>
                </a:path>
                <a:path w="640715" h="93345">
                  <a:moveTo>
                    <a:pt x="120021" y="21953"/>
                  </a:moveTo>
                  <a:lnTo>
                    <a:pt x="114369" y="21953"/>
                  </a:lnTo>
                  <a:lnTo>
                    <a:pt x="110859" y="22429"/>
                  </a:lnTo>
                  <a:lnTo>
                    <a:pt x="90333" y="38016"/>
                  </a:lnTo>
                  <a:lnTo>
                    <a:pt x="100328" y="41586"/>
                  </a:lnTo>
                  <a:lnTo>
                    <a:pt x="101488" y="39087"/>
                  </a:lnTo>
                  <a:lnTo>
                    <a:pt x="103496" y="36737"/>
                  </a:lnTo>
                  <a:lnTo>
                    <a:pt x="109053" y="32453"/>
                  </a:lnTo>
                  <a:lnTo>
                    <a:pt x="108781" y="32453"/>
                  </a:lnTo>
                  <a:lnTo>
                    <a:pt x="113149" y="31234"/>
                  </a:lnTo>
                  <a:lnTo>
                    <a:pt x="139406" y="31234"/>
                  </a:lnTo>
                  <a:lnTo>
                    <a:pt x="138702" y="29955"/>
                  </a:lnTo>
                  <a:lnTo>
                    <a:pt x="136456" y="27530"/>
                  </a:lnTo>
                  <a:lnTo>
                    <a:pt x="131071" y="24318"/>
                  </a:lnTo>
                  <a:lnTo>
                    <a:pt x="128290" y="23262"/>
                  </a:lnTo>
                  <a:lnTo>
                    <a:pt x="125405" y="22756"/>
                  </a:lnTo>
                  <a:lnTo>
                    <a:pt x="122549" y="22220"/>
                  </a:lnTo>
                  <a:lnTo>
                    <a:pt x="120021" y="21953"/>
                  </a:lnTo>
                  <a:close/>
                </a:path>
                <a:path w="640715" h="93345">
                  <a:moveTo>
                    <a:pt x="194867" y="21953"/>
                  </a:moveTo>
                  <a:lnTo>
                    <a:pt x="183861" y="21953"/>
                  </a:lnTo>
                  <a:lnTo>
                    <a:pt x="178447" y="23470"/>
                  </a:lnTo>
                  <a:lnTo>
                    <a:pt x="169196" y="29508"/>
                  </a:lnTo>
                  <a:lnTo>
                    <a:pt x="165596" y="33688"/>
                  </a:lnTo>
                  <a:lnTo>
                    <a:pt x="160450" y="44367"/>
                  </a:lnTo>
                  <a:lnTo>
                    <a:pt x="159171" y="50510"/>
                  </a:lnTo>
                  <a:lnTo>
                    <a:pt x="159171" y="64312"/>
                  </a:lnTo>
                  <a:lnTo>
                    <a:pt x="183801" y="92810"/>
                  </a:lnTo>
                  <a:lnTo>
                    <a:pt x="195284" y="92810"/>
                  </a:lnTo>
                  <a:lnTo>
                    <a:pt x="199716" y="91873"/>
                  </a:lnTo>
                  <a:lnTo>
                    <a:pt x="207361" y="88095"/>
                  </a:lnTo>
                  <a:lnTo>
                    <a:pt x="210440" y="85537"/>
                  </a:lnTo>
                  <a:lnTo>
                    <a:pt x="212022" y="83350"/>
                  </a:lnTo>
                  <a:lnTo>
                    <a:pt x="186062" y="83350"/>
                  </a:lnTo>
                  <a:lnTo>
                    <a:pt x="182433" y="82264"/>
                  </a:lnTo>
                  <a:lnTo>
                    <a:pt x="169701" y="62408"/>
                  </a:lnTo>
                  <a:lnTo>
                    <a:pt x="169701" y="51937"/>
                  </a:lnTo>
                  <a:lnTo>
                    <a:pt x="186122" y="31412"/>
                  </a:lnTo>
                  <a:lnTo>
                    <a:pt x="212033" y="31412"/>
                  </a:lnTo>
                  <a:lnTo>
                    <a:pt x="210113" y="28913"/>
                  </a:lnTo>
                  <a:lnTo>
                    <a:pt x="206944" y="26415"/>
                  </a:lnTo>
                  <a:lnTo>
                    <a:pt x="199210" y="22845"/>
                  </a:lnTo>
                  <a:lnTo>
                    <a:pt x="194867" y="21953"/>
                  </a:lnTo>
                  <a:close/>
                </a:path>
                <a:path w="640715" h="93345">
                  <a:moveTo>
                    <a:pt x="217177" y="71392"/>
                  </a:moveTo>
                  <a:lnTo>
                    <a:pt x="206647" y="71392"/>
                  </a:lnTo>
                  <a:lnTo>
                    <a:pt x="205993" y="73891"/>
                  </a:lnTo>
                  <a:lnTo>
                    <a:pt x="204892" y="76032"/>
                  </a:lnTo>
                  <a:lnTo>
                    <a:pt x="201798" y="79602"/>
                  </a:lnTo>
                  <a:lnTo>
                    <a:pt x="199735" y="81045"/>
                  </a:lnTo>
                  <a:lnTo>
                    <a:pt x="195447" y="82874"/>
                  </a:lnTo>
                  <a:lnTo>
                    <a:pt x="192963" y="83350"/>
                  </a:lnTo>
                  <a:lnTo>
                    <a:pt x="212022" y="83350"/>
                  </a:lnTo>
                  <a:lnTo>
                    <a:pt x="215110" y="79081"/>
                  </a:lnTo>
                  <a:lnTo>
                    <a:pt x="216582" y="75437"/>
                  </a:lnTo>
                  <a:lnTo>
                    <a:pt x="217177" y="71392"/>
                  </a:lnTo>
                  <a:close/>
                </a:path>
                <a:path w="640715" h="93345">
                  <a:moveTo>
                    <a:pt x="212033" y="31412"/>
                  </a:moveTo>
                  <a:lnTo>
                    <a:pt x="194867" y="31412"/>
                  </a:lnTo>
                  <a:lnTo>
                    <a:pt x="198556" y="32632"/>
                  </a:lnTo>
                  <a:lnTo>
                    <a:pt x="201293" y="35071"/>
                  </a:lnTo>
                  <a:lnTo>
                    <a:pt x="204059" y="37481"/>
                  </a:lnTo>
                  <a:lnTo>
                    <a:pt x="205844" y="40247"/>
                  </a:lnTo>
                  <a:lnTo>
                    <a:pt x="206647" y="43370"/>
                  </a:lnTo>
                  <a:lnTo>
                    <a:pt x="217177" y="43370"/>
                  </a:lnTo>
                  <a:lnTo>
                    <a:pt x="216744" y="40247"/>
                  </a:lnTo>
                  <a:lnTo>
                    <a:pt x="216671" y="39726"/>
                  </a:lnTo>
                  <a:lnTo>
                    <a:pt x="216582" y="39087"/>
                  </a:lnTo>
                  <a:lnTo>
                    <a:pt x="215051" y="35339"/>
                  </a:lnTo>
                  <a:lnTo>
                    <a:pt x="212033" y="31412"/>
                  </a:lnTo>
                  <a:close/>
                </a:path>
                <a:path w="640715" h="93345">
                  <a:moveTo>
                    <a:pt x="260370" y="32662"/>
                  </a:moveTo>
                  <a:lnTo>
                    <a:pt x="249839" y="32662"/>
                  </a:lnTo>
                  <a:lnTo>
                    <a:pt x="249839" y="91382"/>
                  </a:lnTo>
                  <a:lnTo>
                    <a:pt x="260370" y="91382"/>
                  </a:lnTo>
                  <a:lnTo>
                    <a:pt x="260370" y="32662"/>
                  </a:lnTo>
                  <a:close/>
                </a:path>
                <a:path w="640715" h="93345">
                  <a:moveTo>
                    <a:pt x="282858" y="22845"/>
                  </a:moveTo>
                  <a:lnTo>
                    <a:pt x="227172" y="22845"/>
                  </a:lnTo>
                  <a:lnTo>
                    <a:pt x="227172" y="32662"/>
                  </a:lnTo>
                  <a:lnTo>
                    <a:pt x="282858" y="32662"/>
                  </a:lnTo>
                  <a:lnTo>
                    <a:pt x="282858" y="22845"/>
                  </a:lnTo>
                  <a:close/>
                </a:path>
                <a:path w="640715" h="93345">
                  <a:moveTo>
                    <a:pt x="342484" y="31234"/>
                  </a:moveTo>
                  <a:lnTo>
                    <a:pt x="326103" y="31234"/>
                  </a:lnTo>
                  <a:lnTo>
                    <a:pt x="329717" y="32453"/>
                  </a:lnTo>
                  <a:lnTo>
                    <a:pt x="334506" y="37332"/>
                  </a:lnTo>
                  <a:lnTo>
                    <a:pt x="335711" y="40782"/>
                  </a:lnTo>
                  <a:lnTo>
                    <a:pt x="335711" y="47208"/>
                  </a:lnTo>
                  <a:lnTo>
                    <a:pt x="325582" y="50822"/>
                  </a:lnTo>
                  <a:lnTo>
                    <a:pt x="322206" y="51224"/>
                  </a:lnTo>
                  <a:lnTo>
                    <a:pt x="291448" y="76389"/>
                  </a:lnTo>
                  <a:lnTo>
                    <a:pt x="292489" y="80197"/>
                  </a:lnTo>
                  <a:lnTo>
                    <a:pt x="296654" y="86474"/>
                  </a:lnTo>
                  <a:lnTo>
                    <a:pt x="299465" y="88868"/>
                  </a:lnTo>
                  <a:lnTo>
                    <a:pt x="306544" y="92170"/>
                  </a:lnTo>
                  <a:lnTo>
                    <a:pt x="310486" y="92988"/>
                  </a:lnTo>
                  <a:lnTo>
                    <a:pt x="318815" y="92988"/>
                  </a:lnTo>
                  <a:lnTo>
                    <a:pt x="334462" y="83588"/>
                  </a:lnTo>
                  <a:lnTo>
                    <a:pt x="312464" y="83588"/>
                  </a:lnTo>
                  <a:lnTo>
                    <a:pt x="309167" y="82711"/>
                  </a:lnTo>
                  <a:lnTo>
                    <a:pt x="308930" y="82711"/>
                  </a:lnTo>
                  <a:lnTo>
                    <a:pt x="306039" y="80762"/>
                  </a:lnTo>
                  <a:lnTo>
                    <a:pt x="303332" y="78888"/>
                  </a:lnTo>
                  <a:lnTo>
                    <a:pt x="301978" y="76122"/>
                  </a:lnTo>
                  <a:lnTo>
                    <a:pt x="302099" y="69429"/>
                  </a:lnTo>
                  <a:lnTo>
                    <a:pt x="302582" y="68001"/>
                  </a:lnTo>
                  <a:lnTo>
                    <a:pt x="302692" y="67674"/>
                  </a:lnTo>
                  <a:lnTo>
                    <a:pt x="321923" y="60326"/>
                  </a:lnTo>
                  <a:lnTo>
                    <a:pt x="324998" y="59910"/>
                  </a:lnTo>
                  <a:lnTo>
                    <a:pt x="335711" y="56935"/>
                  </a:lnTo>
                  <a:lnTo>
                    <a:pt x="346242" y="56935"/>
                  </a:lnTo>
                  <a:lnTo>
                    <a:pt x="346242" y="40782"/>
                  </a:lnTo>
                  <a:lnTo>
                    <a:pt x="345532" y="37332"/>
                  </a:lnTo>
                  <a:lnTo>
                    <a:pt x="345410" y="36737"/>
                  </a:lnTo>
                  <a:lnTo>
                    <a:pt x="345349" y="36439"/>
                  </a:lnTo>
                  <a:lnTo>
                    <a:pt x="342484" y="31234"/>
                  </a:lnTo>
                  <a:close/>
                </a:path>
                <a:path w="640715" h="93345">
                  <a:moveTo>
                    <a:pt x="346242" y="82101"/>
                  </a:moveTo>
                  <a:lnTo>
                    <a:pt x="335711" y="82101"/>
                  </a:lnTo>
                  <a:lnTo>
                    <a:pt x="335711" y="91382"/>
                  </a:lnTo>
                  <a:lnTo>
                    <a:pt x="346242" y="91382"/>
                  </a:lnTo>
                  <a:lnTo>
                    <a:pt x="346242" y="82101"/>
                  </a:lnTo>
                  <a:close/>
                </a:path>
                <a:path w="640715" h="93345">
                  <a:moveTo>
                    <a:pt x="346242" y="56935"/>
                  </a:moveTo>
                  <a:lnTo>
                    <a:pt x="335711" y="56935"/>
                  </a:lnTo>
                  <a:lnTo>
                    <a:pt x="335614" y="69786"/>
                  </a:lnTo>
                  <a:lnTo>
                    <a:pt x="334967" y="72150"/>
                  </a:lnTo>
                  <a:lnTo>
                    <a:pt x="333480" y="74738"/>
                  </a:lnTo>
                  <a:lnTo>
                    <a:pt x="332023" y="77326"/>
                  </a:lnTo>
                  <a:lnTo>
                    <a:pt x="329851" y="79438"/>
                  </a:lnTo>
                  <a:lnTo>
                    <a:pt x="324110" y="82711"/>
                  </a:lnTo>
                  <a:lnTo>
                    <a:pt x="320344" y="83588"/>
                  </a:lnTo>
                  <a:lnTo>
                    <a:pt x="334462" y="83588"/>
                  </a:lnTo>
                  <a:lnTo>
                    <a:pt x="335176" y="82101"/>
                  </a:lnTo>
                  <a:lnTo>
                    <a:pt x="346242" y="82101"/>
                  </a:lnTo>
                  <a:lnTo>
                    <a:pt x="346242" y="56935"/>
                  </a:lnTo>
                  <a:close/>
                </a:path>
                <a:path w="640715" h="93345">
                  <a:moveTo>
                    <a:pt x="323098" y="21953"/>
                  </a:moveTo>
                  <a:lnTo>
                    <a:pt x="317447" y="21953"/>
                  </a:lnTo>
                  <a:lnTo>
                    <a:pt x="313936" y="22429"/>
                  </a:lnTo>
                  <a:lnTo>
                    <a:pt x="293411" y="38016"/>
                  </a:lnTo>
                  <a:lnTo>
                    <a:pt x="303406" y="41586"/>
                  </a:lnTo>
                  <a:lnTo>
                    <a:pt x="304566" y="39087"/>
                  </a:lnTo>
                  <a:lnTo>
                    <a:pt x="306574" y="36737"/>
                  </a:lnTo>
                  <a:lnTo>
                    <a:pt x="312131" y="32453"/>
                  </a:lnTo>
                  <a:lnTo>
                    <a:pt x="311859" y="32453"/>
                  </a:lnTo>
                  <a:lnTo>
                    <a:pt x="316227" y="31234"/>
                  </a:lnTo>
                  <a:lnTo>
                    <a:pt x="342484" y="31234"/>
                  </a:lnTo>
                  <a:lnTo>
                    <a:pt x="341779" y="29955"/>
                  </a:lnTo>
                  <a:lnTo>
                    <a:pt x="339534" y="27530"/>
                  </a:lnTo>
                  <a:lnTo>
                    <a:pt x="334149" y="24318"/>
                  </a:lnTo>
                  <a:lnTo>
                    <a:pt x="331368" y="23262"/>
                  </a:lnTo>
                  <a:lnTo>
                    <a:pt x="328483" y="22756"/>
                  </a:lnTo>
                  <a:lnTo>
                    <a:pt x="325627" y="22220"/>
                  </a:lnTo>
                  <a:lnTo>
                    <a:pt x="323098" y="21953"/>
                  </a:lnTo>
                  <a:close/>
                </a:path>
                <a:path w="640715" h="93345">
                  <a:moveTo>
                    <a:pt x="400860" y="22845"/>
                  </a:moveTo>
                  <a:lnTo>
                    <a:pt x="365462" y="22845"/>
                  </a:lnTo>
                  <a:lnTo>
                    <a:pt x="365462" y="91382"/>
                  </a:lnTo>
                  <a:lnTo>
                    <a:pt x="402407" y="91382"/>
                  </a:lnTo>
                  <a:lnTo>
                    <a:pt x="406393" y="90579"/>
                  </a:lnTo>
                  <a:lnTo>
                    <a:pt x="413057" y="87366"/>
                  </a:lnTo>
                  <a:lnTo>
                    <a:pt x="415615" y="85180"/>
                  </a:lnTo>
                  <a:lnTo>
                    <a:pt x="417831" y="81744"/>
                  </a:lnTo>
                  <a:lnTo>
                    <a:pt x="375457" y="81744"/>
                  </a:lnTo>
                  <a:lnTo>
                    <a:pt x="375457" y="60683"/>
                  </a:lnTo>
                  <a:lnTo>
                    <a:pt x="415411" y="60683"/>
                  </a:lnTo>
                  <a:lnTo>
                    <a:pt x="414142" y="59434"/>
                  </a:lnTo>
                  <a:lnTo>
                    <a:pt x="409353" y="56578"/>
                  </a:lnTo>
                  <a:lnTo>
                    <a:pt x="406899" y="55686"/>
                  </a:lnTo>
                  <a:lnTo>
                    <a:pt x="404371" y="55329"/>
                  </a:lnTo>
                  <a:lnTo>
                    <a:pt x="408238" y="54525"/>
                  </a:lnTo>
                  <a:lnTo>
                    <a:pt x="411406" y="52993"/>
                  </a:lnTo>
                  <a:lnTo>
                    <a:pt x="412939" y="51581"/>
                  </a:lnTo>
                  <a:lnTo>
                    <a:pt x="375457" y="51581"/>
                  </a:lnTo>
                  <a:lnTo>
                    <a:pt x="375457" y="32483"/>
                  </a:lnTo>
                  <a:lnTo>
                    <a:pt x="416052" y="32483"/>
                  </a:lnTo>
                  <a:lnTo>
                    <a:pt x="415407" y="31174"/>
                  </a:lnTo>
                  <a:lnTo>
                    <a:pt x="406721" y="24511"/>
                  </a:lnTo>
                  <a:lnTo>
                    <a:pt x="400860" y="22845"/>
                  </a:lnTo>
                  <a:close/>
                </a:path>
                <a:path w="640715" h="93345">
                  <a:moveTo>
                    <a:pt x="415411" y="60683"/>
                  </a:moveTo>
                  <a:lnTo>
                    <a:pt x="401396" y="60683"/>
                  </a:lnTo>
                  <a:lnTo>
                    <a:pt x="404237" y="61709"/>
                  </a:lnTo>
                  <a:lnTo>
                    <a:pt x="408342" y="65785"/>
                  </a:lnTo>
                  <a:lnTo>
                    <a:pt x="409368" y="68566"/>
                  </a:lnTo>
                  <a:lnTo>
                    <a:pt x="409368" y="75081"/>
                  </a:lnTo>
                  <a:lnTo>
                    <a:pt x="408342" y="77431"/>
                  </a:lnTo>
                  <a:lnTo>
                    <a:pt x="404237" y="80881"/>
                  </a:lnTo>
                  <a:lnTo>
                    <a:pt x="401396" y="81744"/>
                  </a:lnTo>
                  <a:lnTo>
                    <a:pt x="417831" y="81744"/>
                  </a:lnTo>
                  <a:lnTo>
                    <a:pt x="419184" y="79647"/>
                  </a:lnTo>
                  <a:lnTo>
                    <a:pt x="420077" y="76508"/>
                  </a:lnTo>
                  <a:lnTo>
                    <a:pt x="420077" y="69399"/>
                  </a:lnTo>
                  <a:lnTo>
                    <a:pt x="419289" y="66365"/>
                  </a:lnTo>
                  <a:lnTo>
                    <a:pt x="416135" y="61397"/>
                  </a:lnTo>
                  <a:lnTo>
                    <a:pt x="415411" y="60683"/>
                  </a:lnTo>
                  <a:close/>
                </a:path>
                <a:path w="640715" h="93345">
                  <a:moveTo>
                    <a:pt x="416052" y="32483"/>
                  </a:moveTo>
                  <a:lnTo>
                    <a:pt x="397707" y="32483"/>
                  </a:lnTo>
                  <a:lnTo>
                    <a:pt x="401024" y="33316"/>
                  </a:lnTo>
                  <a:lnTo>
                    <a:pt x="405843" y="36618"/>
                  </a:lnTo>
                  <a:lnTo>
                    <a:pt x="407048" y="38879"/>
                  </a:lnTo>
                  <a:lnTo>
                    <a:pt x="407048" y="43787"/>
                  </a:lnTo>
                  <a:lnTo>
                    <a:pt x="396309" y="51581"/>
                  </a:lnTo>
                  <a:lnTo>
                    <a:pt x="412939" y="51581"/>
                  </a:lnTo>
                  <a:lnTo>
                    <a:pt x="416295" y="48487"/>
                  </a:lnTo>
                  <a:lnTo>
                    <a:pt x="417453" y="45542"/>
                  </a:lnTo>
                  <a:lnTo>
                    <a:pt x="417578" y="35577"/>
                  </a:lnTo>
                  <a:lnTo>
                    <a:pt x="416052" y="32483"/>
                  </a:lnTo>
                  <a:close/>
                </a:path>
                <a:path w="640715" h="93345">
                  <a:moveTo>
                    <a:pt x="446548" y="22845"/>
                  </a:moveTo>
                  <a:lnTo>
                    <a:pt x="436017" y="22845"/>
                  </a:lnTo>
                  <a:lnTo>
                    <a:pt x="436017" y="91382"/>
                  </a:lnTo>
                  <a:lnTo>
                    <a:pt x="446548" y="91382"/>
                  </a:lnTo>
                  <a:lnTo>
                    <a:pt x="446548" y="62111"/>
                  </a:lnTo>
                  <a:lnTo>
                    <a:pt x="444049" y="62111"/>
                  </a:lnTo>
                  <a:lnTo>
                    <a:pt x="444049" y="52294"/>
                  </a:lnTo>
                  <a:lnTo>
                    <a:pt x="446548" y="52294"/>
                  </a:lnTo>
                  <a:lnTo>
                    <a:pt x="446548" y="22845"/>
                  </a:lnTo>
                  <a:close/>
                </a:path>
                <a:path w="640715" h="93345">
                  <a:moveTo>
                    <a:pt x="489919" y="22845"/>
                  </a:moveTo>
                  <a:lnTo>
                    <a:pt x="479388" y="22845"/>
                  </a:lnTo>
                  <a:lnTo>
                    <a:pt x="479388" y="91382"/>
                  </a:lnTo>
                  <a:lnTo>
                    <a:pt x="489919" y="91382"/>
                  </a:lnTo>
                  <a:lnTo>
                    <a:pt x="489919" y="62111"/>
                  </a:lnTo>
                  <a:lnTo>
                    <a:pt x="481887" y="62111"/>
                  </a:lnTo>
                  <a:lnTo>
                    <a:pt x="481887" y="52294"/>
                  </a:lnTo>
                  <a:lnTo>
                    <a:pt x="489919" y="52294"/>
                  </a:lnTo>
                  <a:lnTo>
                    <a:pt x="489919" y="22845"/>
                  </a:lnTo>
                  <a:close/>
                </a:path>
                <a:path w="640715" h="93345">
                  <a:moveTo>
                    <a:pt x="446548" y="52294"/>
                  </a:moveTo>
                  <a:lnTo>
                    <a:pt x="444049" y="52294"/>
                  </a:lnTo>
                  <a:lnTo>
                    <a:pt x="444049" y="62111"/>
                  </a:lnTo>
                  <a:lnTo>
                    <a:pt x="446548" y="62111"/>
                  </a:lnTo>
                  <a:lnTo>
                    <a:pt x="446548" y="52294"/>
                  </a:lnTo>
                  <a:close/>
                </a:path>
                <a:path w="640715" h="93345">
                  <a:moveTo>
                    <a:pt x="479388" y="52294"/>
                  </a:moveTo>
                  <a:lnTo>
                    <a:pt x="446548" y="52294"/>
                  </a:lnTo>
                  <a:lnTo>
                    <a:pt x="446548" y="62111"/>
                  </a:lnTo>
                  <a:lnTo>
                    <a:pt x="479388" y="62111"/>
                  </a:lnTo>
                  <a:lnTo>
                    <a:pt x="479388" y="52294"/>
                  </a:lnTo>
                  <a:close/>
                </a:path>
                <a:path w="640715" h="93345">
                  <a:moveTo>
                    <a:pt x="489919" y="52294"/>
                  </a:moveTo>
                  <a:lnTo>
                    <a:pt x="481887" y="52294"/>
                  </a:lnTo>
                  <a:lnTo>
                    <a:pt x="481887" y="62111"/>
                  </a:lnTo>
                  <a:lnTo>
                    <a:pt x="489919" y="62111"/>
                  </a:lnTo>
                  <a:lnTo>
                    <a:pt x="489919" y="52294"/>
                  </a:lnTo>
                  <a:close/>
                </a:path>
                <a:path w="640715" h="93345">
                  <a:moveTo>
                    <a:pt x="519680" y="22845"/>
                  </a:moveTo>
                  <a:lnTo>
                    <a:pt x="509150" y="22845"/>
                  </a:lnTo>
                  <a:lnTo>
                    <a:pt x="509150" y="91382"/>
                  </a:lnTo>
                  <a:lnTo>
                    <a:pt x="521465" y="91382"/>
                  </a:lnTo>
                  <a:lnTo>
                    <a:pt x="531085" y="75854"/>
                  </a:lnTo>
                  <a:lnTo>
                    <a:pt x="519680" y="75854"/>
                  </a:lnTo>
                  <a:lnTo>
                    <a:pt x="519680" y="22845"/>
                  </a:lnTo>
                  <a:close/>
                </a:path>
                <a:path w="640715" h="93345">
                  <a:moveTo>
                    <a:pt x="564836" y="38373"/>
                  </a:moveTo>
                  <a:lnTo>
                    <a:pt x="554306" y="38373"/>
                  </a:lnTo>
                  <a:lnTo>
                    <a:pt x="554306" y="91382"/>
                  </a:lnTo>
                  <a:lnTo>
                    <a:pt x="564836" y="91382"/>
                  </a:lnTo>
                  <a:lnTo>
                    <a:pt x="564836" y="38373"/>
                  </a:lnTo>
                  <a:close/>
                </a:path>
                <a:path w="640715" h="93345">
                  <a:moveTo>
                    <a:pt x="564836" y="22845"/>
                  </a:moveTo>
                  <a:lnTo>
                    <a:pt x="552699" y="22845"/>
                  </a:lnTo>
                  <a:lnTo>
                    <a:pt x="519680" y="75854"/>
                  </a:lnTo>
                  <a:lnTo>
                    <a:pt x="531085" y="75854"/>
                  </a:lnTo>
                  <a:lnTo>
                    <a:pt x="554306" y="38373"/>
                  </a:lnTo>
                  <a:lnTo>
                    <a:pt x="564836" y="38373"/>
                  </a:lnTo>
                  <a:lnTo>
                    <a:pt x="564836" y="22845"/>
                  </a:lnTo>
                  <a:close/>
                </a:path>
                <a:path w="640715" h="93345">
                  <a:moveTo>
                    <a:pt x="594654" y="22845"/>
                  </a:moveTo>
                  <a:lnTo>
                    <a:pt x="584123" y="22845"/>
                  </a:lnTo>
                  <a:lnTo>
                    <a:pt x="584123" y="91382"/>
                  </a:lnTo>
                  <a:lnTo>
                    <a:pt x="594654" y="91382"/>
                  </a:lnTo>
                  <a:lnTo>
                    <a:pt x="594654" y="62468"/>
                  </a:lnTo>
                  <a:lnTo>
                    <a:pt x="617355" y="62468"/>
                  </a:lnTo>
                  <a:lnTo>
                    <a:pt x="612145" y="55864"/>
                  </a:lnTo>
                  <a:lnTo>
                    <a:pt x="614836" y="52651"/>
                  </a:lnTo>
                  <a:lnTo>
                    <a:pt x="594654" y="52651"/>
                  </a:lnTo>
                  <a:lnTo>
                    <a:pt x="594654" y="22845"/>
                  </a:lnTo>
                  <a:close/>
                </a:path>
                <a:path w="640715" h="93345">
                  <a:moveTo>
                    <a:pt x="617355" y="62468"/>
                  </a:moveTo>
                  <a:lnTo>
                    <a:pt x="604113" y="62468"/>
                  </a:lnTo>
                  <a:lnTo>
                    <a:pt x="626602" y="91382"/>
                  </a:lnTo>
                  <a:lnTo>
                    <a:pt x="640166" y="91382"/>
                  </a:lnTo>
                  <a:lnTo>
                    <a:pt x="617355" y="62468"/>
                  </a:lnTo>
                  <a:close/>
                </a:path>
                <a:path w="640715" h="93345">
                  <a:moveTo>
                    <a:pt x="639809" y="22845"/>
                  </a:moveTo>
                  <a:lnTo>
                    <a:pt x="626245" y="22845"/>
                  </a:lnTo>
                  <a:lnTo>
                    <a:pt x="601614" y="52651"/>
                  </a:lnTo>
                  <a:lnTo>
                    <a:pt x="614836" y="52651"/>
                  </a:lnTo>
                  <a:lnTo>
                    <a:pt x="639809" y="2284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44" name="object 4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206284" y="8870265"/>
              <a:ext cx="178907" cy="178907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465876" y="8912599"/>
              <a:ext cx="2125842" cy="119939"/>
            </a:xfrm>
            <a:prstGeom prst="rect">
              <a:avLst/>
            </a:prstGeom>
          </p:spPr>
        </p:pic>
      </p:grpSp>
      <p:grpSp>
        <p:nvGrpSpPr>
          <p:cNvPr id="46" name="object 46"/>
          <p:cNvGrpSpPr/>
          <p:nvPr/>
        </p:nvGrpSpPr>
        <p:grpSpPr>
          <a:xfrm>
            <a:off x="3123832" y="4466858"/>
            <a:ext cx="2409643" cy="937360"/>
            <a:chOff x="13210247" y="8167290"/>
            <a:chExt cx="2760345" cy="1073785"/>
          </a:xfrm>
        </p:grpSpPr>
        <p:pic>
          <p:nvPicPr>
            <p:cNvPr id="47" name="object 4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3210247" y="8167290"/>
              <a:ext cx="2760309" cy="1073216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4021655" y="8397131"/>
              <a:ext cx="1143000" cy="160020"/>
            </a:xfrm>
            <a:custGeom>
              <a:avLst/>
              <a:gdLst/>
              <a:ahLst/>
              <a:cxnLst/>
              <a:rect l="l" t="t" r="r" b="b"/>
              <a:pathLst>
                <a:path w="1143000" h="160020">
                  <a:moveTo>
                    <a:pt x="18410" y="3574"/>
                  </a:moveTo>
                  <a:lnTo>
                    <a:pt x="0" y="3574"/>
                  </a:lnTo>
                  <a:lnTo>
                    <a:pt x="0" y="125596"/>
                  </a:lnTo>
                  <a:lnTo>
                    <a:pt x="18410" y="125596"/>
                  </a:lnTo>
                  <a:lnTo>
                    <a:pt x="18410" y="72391"/>
                  </a:lnTo>
                  <a:lnTo>
                    <a:pt x="97712" y="72391"/>
                  </a:lnTo>
                  <a:lnTo>
                    <a:pt x="97712" y="56602"/>
                  </a:lnTo>
                  <a:lnTo>
                    <a:pt x="18410" y="56602"/>
                  </a:lnTo>
                  <a:lnTo>
                    <a:pt x="18410" y="3574"/>
                  </a:lnTo>
                  <a:close/>
                </a:path>
                <a:path w="1143000" h="160020">
                  <a:moveTo>
                    <a:pt x="97712" y="72391"/>
                  </a:moveTo>
                  <a:lnTo>
                    <a:pt x="79242" y="72391"/>
                  </a:lnTo>
                  <a:lnTo>
                    <a:pt x="79242" y="125596"/>
                  </a:lnTo>
                  <a:lnTo>
                    <a:pt x="97712" y="125596"/>
                  </a:lnTo>
                  <a:lnTo>
                    <a:pt x="97712" y="72391"/>
                  </a:lnTo>
                  <a:close/>
                </a:path>
                <a:path w="1143000" h="160020">
                  <a:moveTo>
                    <a:pt x="97712" y="3574"/>
                  </a:moveTo>
                  <a:lnTo>
                    <a:pt x="79242" y="3574"/>
                  </a:lnTo>
                  <a:lnTo>
                    <a:pt x="79242" y="56602"/>
                  </a:lnTo>
                  <a:lnTo>
                    <a:pt x="97712" y="56602"/>
                  </a:lnTo>
                  <a:lnTo>
                    <a:pt x="97712" y="3574"/>
                  </a:lnTo>
                  <a:close/>
                </a:path>
                <a:path w="1143000" h="160020">
                  <a:moveTo>
                    <a:pt x="190757" y="47307"/>
                  </a:moveTo>
                  <a:lnTo>
                    <a:pt x="165377" y="47307"/>
                  </a:lnTo>
                  <a:lnTo>
                    <a:pt x="169706" y="48737"/>
                  </a:lnTo>
                  <a:lnTo>
                    <a:pt x="172606" y="51597"/>
                  </a:lnTo>
                  <a:lnTo>
                    <a:pt x="175545" y="54457"/>
                  </a:lnTo>
                  <a:lnTo>
                    <a:pt x="176892" y="58151"/>
                  </a:lnTo>
                  <a:lnTo>
                    <a:pt x="177015" y="66254"/>
                  </a:lnTo>
                  <a:lnTo>
                    <a:pt x="176240" y="67803"/>
                  </a:lnTo>
                  <a:lnTo>
                    <a:pt x="173142" y="69709"/>
                  </a:lnTo>
                  <a:lnTo>
                    <a:pt x="170660" y="70404"/>
                  </a:lnTo>
                  <a:lnTo>
                    <a:pt x="167244" y="70841"/>
                  </a:lnTo>
                  <a:lnTo>
                    <a:pt x="149568" y="72907"/>
                  </a:lnTo>
                  <a:lnTo>
                    <a:pt x="145318" y="73662"/>
                  </a:lnTo>
                  <a:lnTo>
                    <a:pt x="118852" y="105915"/>
                  </a:lnTo>
                  <a:lnTo>
                    <a:pt x="120155" y="110800"/>
                  </a:lnTo>
                  <a:lnTo>
                    <a:pt x="143928" y="127622"/>
                  </a:lnTo>
                  <a:lnTo>
                    <a:pt x="154771" y="127622"/>
                  </a:lnTo>
                  <a:lnTo>
                    <a:pt x="176657" y="113323"/>
                  </a:lnTo>
                  <a:lnTo>
                    <a:pt x="148555" y="113323"/>
                  </a:lnTo>
                  <a:lnTo>
                    <a:pt x="144404" y="112211"/>
                  </a:lnTo>
                  <a:lnTo>
                    <a:pt x="141147" y="109986"/>
                  </a:lnTo>
                  <a:lnTo>
                    <a:pt x="137890" y="107722"/>
                  </a:lnTo>
                  <a:lnTo>
                    <a:pt x="136261" y="104386"/>
                  </a:lnTo>
                  <a:lnTo>
                    <a:pt x="136261" y="96799"/>
                  </a:lnTo>
                  <a:lnTo>
                    <a:pt x="136991" y="94575"/>
                  </a:lnTo>
                  <a:lnTo>
                    <a:pt x="137096" y="94257"/>
                  </a:lnTo>
                  <a:lnTo>
                    <a:pt x="160511" y="84962"/>
                  </a:lnTo>
                  <a:lnTo>
                    <a:pt x="167244" y="83949"/>
                  </a:lnTo>
                  <a:lnTo>
                    <a:pt x="168971" y="83651"/>
                  </a:lnTo>
                  <a:lnTo>
                    <a:pt x="169103" y="83651"/>
                  </a:lnTo>
                  <a:lnTo>
                    <a:pt x="171593" y="83095"/>
                  </a:lnTo>
                  <a:lnTo>
                    <a:pt x="173380" y="82579"/>
                  </a:lnTo>
                  <a:lnTo>
                    <a:pt x="175208" y="82023"/>
                  </a:lnTo>
                  <a:lnTo>
                    <a:pt x="176439" y="81427"/>
                  </a:lnTo>
                  <a:lnTo>
                    <a:pt x="177074" y="80791"/>
                  </a:lnTo>
                  <a:lnTo>
                    <a:pt x="194889" y="80791"/>
                  </a:lnTo>
                  <a:lnTo>
                    <a:pt x="194889" y="58151"/>
                  </a:lnTo>
                  <a:lnTo>
                    <a:pt x="193737" y="52729"/>
                  </a:lnTo>
                  <a:lnTo>
                    <a:pt x="190757" y="47307"/>
                  </a:lnTo>
                  <a:close/>
                </a:path>
                <a:path w="1143000" h="160020">
                  <a:moveTo>
                    <a:pt x="194889" y="113084"/>
                  </a:moveTo>
                  <a:lnTo>
                    <a:pt x="177492" y="113084"/>
                  </a:lnTo>
                  <a:lnTo>
                    <a:pt x="177492" y="125596"/>
                  </a:lnTo>
                  <a:lnTo>
                    <a:pt x="194889" y="125596"/>
                  </a:lnTo>
                  <a:lnTo>
                    <a:pt x="194889" y="113084"/>
                  </a:lnTo>
                  <a:close/>
                </a:path>
                <a:path w="1143000" h="160020">
                  <a:moveTo>
                    <a:pt x="194889" y="80791"/>
                  </a:moveTo>
                  <a:lnTo>
                    <a:pt x="177074" y="80791"/>
                  </a:lnTo>
                  <a:lnTo>
                    <a:pt x="177074" y="96203"/>
                  </a:lnTo>
                  <a:lnTo>
                    <a:pt x="176141" y="99599"/>
                  </a:lnTo>
                  <a:lnTo>
                    <a:pt x="172552" y="105736"/>
                  </a:lnTo>
                  <a:lnTo>
                    <a:pt x="172447" y="105915"/>
                  </a:lnTo>
                  <a:lnTo>
                    <a:pt x="169766" y="108457"/>
                  </a:lnTo>
                  <a:lnTo>
                    <a:pt x="162735" y="112350"/>
                  </a:lnTo>
                  <a:lnTo>
                    <a:pt x="158525" y="113323"/>
                  </a:lnTo>
                  <a:lnTo>
                    <a:pt x="176657" y="113323"/>
                  </a:lnTo>
                  <a:lnTo>
                    <a:pt x="176777" y="113084"/>
                  </a:lnTo>
                  <a:lnTo>
                    <a:pt x="194889" y="113084"/>
                  </a:lnTo>
                  <a:lnTo>
                    <a:pt x="194889" y="80791"/>
                  </a:lnTo>
                  <a:close/>
                </a:path>
                <a:path w="1143000" h="160020">
                  <a:moveTo>
                    <a:pt x="163033" y="32888"/>
                  </a:moveTo>
                  <a:lnTo>
                    <a:pt x="153858" y="32888"/>
                  </a:lnTo>
                  <a:lnTo>
                    <a:pt x="148595" y="33683"/>
                  </a:lnTo>
                  <a:lnTo>
                    <a:pt x="121604" y="56244"/>
                  </a:lnTo>
                  <a:lnTo>
                    <a:pt x="138347" y="60057"/>
                  </a:lnTo>
                  <a:lnTo>
                    <a:pt x="139658" y="56840"/>
                  </a:lnTo>
                  <a:lnTo>
                    <a:pt x="142021" y="53920"/>
                  </a:lnTo>
                  <a:lnTo>
                    <a:pt x="148763" y="48737"/>
                  </a:lnTo>
                  <a:lnTo>
                    <a:pt x="148540" y="48737"/>
                  </a:lnTo>
                  <a:lnTo>
                    <a:pt x="153619" y="47307"/>
                  </a:lnTo>
                  <a:lnTo>
                    <a:pt x="190757" y="47307"/>
                  </a:lnTo>
                  <a:lnTo>
                    <a:pt x="189130" y="44348"/>
                  </a:lnTo>
                  <a:lnTo>
                    <a:pt x="186171" y="41110"/>
                  </a:lnTo>
                  <a:lnTo>
                    <a:pt x="178981" y="36582"/>
                  </a:lnTo>
                  <a:lnTo>
                    <a:pt x="175128" y="35033"/>
                  </a:lnTo>
                  <a:lnTo>
                    <a:pt x="170997" y="34199"/>
                  </a:lnTo>
                  <a:lnTo>
                    <a:pt x="166906" y="33325"/>
                  </a:lnTo>
                  <a:lnTo>
                    <a:pt x="163033" y="32888"/>
                  </a:lnTo>
                  <a:close/>
                </a:path>
                <a:path w="1143000" h="160020">
                  <a:moveTo>
                    <a:pt x="218959" y="143411"/>
                  </a:moveTo>
                  <a:lnTo>
                    <a:pt x="218719" y="143411"/>
                  </a:lnTo>
                  <a:lnTo>
                    <a:pt x="214447" y="157949"/>
                  </a:lnTo>
                  <a:lnTo>
                    <a:pt x="215519" y="158426"/>
                  </a:lnTo>
                  <a:lnTo>
                    <a:pt x="217148" y="158863"/>
                  </a:lnTo>
                  <a:lnTo>
                    <a:pt x="219332" y="159260"/>
                  </a:lnTo>
                  <a:lnTo>
                    <a:pt x="221517" y="159697"/>
                  </a:lnTo>
                  <a:lnTo>
                    <a:pt x="223940" y="159915"/>
                  </a:lnTo>
                  <a:lnTo>
                    <a:pt x="231527" y="159915"/>
                  </a:lnTo>
                  <a:lnTo>
                    <a:pt x="253050" y="144603"/>
                  </a:lnTo>
                  <a:lnTo>
                    <a:pt x="224893" y="144603"/>
                  </a:lnTo>
                  <a:lnTo>
                    <a:pt x="221994" y="144225"/>
                  </a:lnTo>
                  <a:lnTo>
                    <a:pt x="218959" y="143411"/>
                  </a:lnTo>
                  <a:close/>
                </a:path>
                <a:path w="1143000" h="160020">
                  <a:moveTo>
                    <a:pt x="227197" y="34080"/>
                  </a:moveTo>
                  <a:lnTo>
                    <a:pt x="208131" y="34080"/>
                  </a:lnTo>
                  <a:lnTo>
                    <a:pt x="241616" y="126788"/>
                  </a:lnTo>
                  <a:lnTo>
                    <a:pt x="239411" y="132865"/>
                  </a:lnTo>
                  <a:lnTo>
                    <a:pt x="237902" y="136917"/>
                  </a:lnTo>
                  <a:lnTo>
                    <a:pt x="236154" y="139836"/>
                  </a:lnTo>
                  <a:lnTo>
                    <a:pt x="234168" y="141624"/>
                  </a:lnTo>
                  <a:lnTo>
                    <a:pt x="232222" y="143411"/>
                  </a:lnTo>
                  <a:lnTo>
                    <a:pt x="230305" y="144225"/>
                  </a:lnTo>
                  <a:lnTo>
                    <a:pt x="232943" y="144225"/>
                  </a:lnTo>
                  <a:lnTo>
                    <a:pt x="224893" y="144603"/>
                  </a:lnTo>
                  <a:lnTo>
                    <a:pt x="253050" y="144603"/>
                  </a:lnTo>
                  <a:lnTo>
                    <a:pt x="254167" y="142577"/>
                  </a:lnTo>
                  <a:lnTo>
                    <a:pt x="267808" y="105101"/>
                  </a:lnTo>
                  <a:lnTo>
                    <a:pt x="250374" y="105101"/>
                  </a:lnTo>
                  <a:lnTo>
                    <a:pt x="227197" y="34080"/>
                  </a:lnTo>
                  <a:close/>
                </a:path>
                <a:path w="1143000" h="160020">
                  <a:moveTo>
                    <a:pt x="293630" y="34080"/>
                  </a:moveTo>
                  <a:lnTo>
                    <a:pt x="274504" y="34080"/>
                  </a:lnTo>
                  <a:lnTo>
                    <a:pt x="251327" y="105101"/>
                  </a:lnTo>
                  <a:lnTo>
                    <a:pt x="267808" y="105101"/>
                  </a:lnTo>
                  <a:lnTo>
                    <a:pt x="293630" y="34080"/>
                  </a:lnTo>
                  <a:close/>
                </a:path>
                <a:path w="1143000" h="160020">
                  <a:moveTo>
                    <a:pt x="381214" y="76561"/>
                  </a:moveTo>
                  <a:lnTo>
                    <a:pt x="373647" y="76561"/>
                  </a:lnTo>
                  <a:lnTo>
                    <a:pt x="373647" y="91933"/>
                  </a:lnTo>
                  <a:lnTo>
                    <a:pt x="370907" y="93045"/>
                  </a:lnTo>
                  <a:lnTo>
                    <a:pt x="368007" y="94038"/>
                  </a:lnTo>
                  <a:lnTo>
                    <a:pt x="363816" y="95221"/>
                  </a:lnTo>
                  <a:lnTo>
                    <a:pt x="363816" y="125596"/>
                  </a:lnTo>
                  <a:lnTo>
                    <a:pt x="381214" y="125596"/>
                  </a:lnTo>
                  <a:lnTo>
                    <a:pt x="381214" y="76561"/>
                  </a:lnTo>
                  <a:close/>
                </a:path>
                <a:path w="1143000" h="160020">
                  <a:moveTo>
                    <a:pt x="325089" y="33901"/>
                  </a:moveTo>
                  <a:lnTo>
                    <a:pt x="307751" y="33901"/>
                  </a:lnTo>
                  <a:lnTo>
                    <a:pt x="307751" y="63811"/>
                  </a:lnTo>
                  <a:lnTo>
                    <a:pt x="308362" y="71656"/>
                  </a:lnTo>
                  <a:lnTo>
                    <a:pt x="308376" y="71839"/>
                  </a:lnTo>
                  <a:lnTo>
                    <a:pt x="310129" y="78309"/>
                  </a:lnTo>
                  <a:lnTo>
                    <a:pt x="310253" y="78766"/>
                  </a:lnTo>
                  <a:lnTo>
                    <a:pt x="313381" y="84590"/>
                  </a:lnTo>
                  <a:lnTo>
                    <a:pt x="344751" y="97593"/>
                  </a:lnTo>
                  <a:lnTo>
                    <a:pt x="348405" y="97593"/>
                  </a:lnTo>
                  <a:lnTo>
                    <a:pt x="351920" y="97355"/>
                  </a:lnTo>
                  <a:lnTo>
                    <a:pt x="358673" y="96402"/>
                  </a:lnTo>
                  <a:lnTo>
                    <a:pt x="361890" y="95746"/>
                  </a:lnTo>
                  <a:lnTo>
                    <a:pt x="363816" y="95221"/>
                  </a:lnTo>
                  <a:lnTo>
                    <a:pt x="363816" y="82221"/>
                  </a:lnTo>
                  <a:lnTo>
                    <a:pt x="340699" y="82221"/>
                  </a:lnTo>
                  <a:lnTo>
                    <a:pt x="337204" y="81586"/>
                  </a:lnTo>
                  <a:lnTo>
                    <a:pt x="331325" y="79044"/>
                  </a:lnTo>
                  <a:lnTo>
                    <a:pt x="329061" y="77058"/>
                  </a:lnTo>
                  <a:lnTo>
                    <a:pt x="325991" y="71839"/>
                  </a:lnTo>
                  <a:lnTo>
                    <a:pt x="325883" y="71656"/>
                  </a:lnTo>
                  <a:lnTo>
                    <a:pt x="325089" y="68140"/>
                  </a:lnTo>
                  <a:lnTo>
                    <a:pt x="325089" y="33901"/>
                  </a:lnTo>
                  <a:close/>
                </a:path>
                <a:path w="1143000" h="160020">
                  <a:moveTo>
                    <a:pt x="373647" y="76561"/>
                  </a:moveTo>
                  <a:lnTo>
                    <a:pt x="368841" y="78309"/>
                  </a:lnTo>
                  <a:lnTo>
                    <a:pt x="363816" y="79775"/>
                  </a:lnTo>
                  <a:lnTo>
                    <a:pt x="363816" y="95221"/>
                  </a:lnTo>
                  <a:lnTo>
                    <a:pt x="368007" y="94038"/>
                  </a:lnTo>
                  <a:lnTo>
                    <a:pt x="370907" y="93045"/>
                  </a:lnTo>
                  <a:lnTo>
                    <a:pt x="373647" y="91933"/>
                  </a:lnTo>
                  <a:lnTo>
                    <a:pt x="373647" y="76561"/>
                  </a:lnTo>
                  <a:close/>
                </a:path>
                <a:path w="1143000" h="160020">
                  <a:moveTo>
                    <a:pt x="363816" y="79775"/>
                  </a:moveTo>
                  <a:lnTo>
                    <a:pt x="355058" y="81725"/>
                  </a:lnTo>
                  <a:lnTo>
                    <a:pt x="350113" y="82221"/>
                  </a:lnTo>
                  <a:lnTo>
                    <a:pt x="363816" y="82221"/>
                  </a:lnTo>
                  <a:lnTo>
                    <a:pt x="363816" y="79775"/>
                  </a:lnTo>
                  <a:close/>
                </a:path>
                <a:path w="1143000" h="160020">
                  <a:moveTo>
                    <a:pt x="381214" y="34080"/>
                  </a:moveTo>
                  <a:lnTo>
                    <a:pt x="363816" y="34080"/>
                  </a:lnTo>
                  <a:lnTo>
                    <a:pt x="363816" y="79775"/>
                  </a:lnTo>
                  <a:lnTo>
                    <a:pt x="368841" y="78309"/>
                  </a:lnTo>
                  <a:lnTo>
                    <a:pt x="373647" y="76561"/>
                  </a:lnTo>
                  <a:lnTo>
                    <a:pt x="381214" y="76561"/>
                  </a:lnTo>
                  <a:lnTo>
                    <a:pt x="381214" y="34080"/>
                  </a:lnTo>
                  <a:close/>
                </a:path>
                <a:path w="1143000" h="160020">
                  <a:moveTo>
                    <a:pt x="422370" y="34080"/>
                  </a:moveTo>
                  <a:lnTo>
                    <a:pt x="404913" y="34080"/>
                  </a:lnTo>
                  <a:lnTo>
                    <a:pt x="404913" y="125596"/>
                  </a:lnTo>
                  <a:lnTo>
                    <a:pt x="422370" y="125596"/>
                  </a:lnTo>
                  <a:lnTo>
                    <a:pt x="422370" y="87584"/>
                  </a:lnTo>
                  <a:lnTo>
                    <a:pt x="417365" y="87584"/>
                  </a:lnTo>
                  <a:lnTo>
                    <a:pt x="417365" y="72152"/>
                  </a:lnTo>
                  <a:lnTo>
                    <a:pt x="422370" y="72152"/>
                  </a:lnTo>
                  <a:lnTo>
                    <a:pt x="422370" y="34080"/>
                  </a:lnTo>
                  <a:close/>
                </a:path>
                <a:path w="1143000" h="160020">
                  <a:moveTo>
                    <a:pt x="479389" y="34080"/>
                  </a:moveTo>
                  <a:lnTo>
                    <a:pt x="461991" y="34080"/>
                  </a:lnTo>
                  <a:lnTo>
                    <a:pt x="461991" y="125596"/>
                  </a:lnTo>
                  <a:lnTo>
                    <a:pt x="479389" y="125596"/>
                  </a:lnTo>
                  <a:lnTo>
                    <a:pt x="479389" y="87584"/>
                  </a:lnTo>
                  <a:lnTo>
                    <a:pt x="466936" y="87584"/>
                  </a:lnTo>
                  <a:lnTo>
                    <a:pt x="466936" y="72152"/>
                  </a:lnTo>
                  <a:lnTo>
                    <a:pt x="479389" y="72152"/>
                  </a:lnTo>
                  <a:lnTo>
                    <a:pt x="479389" y="34080"/>
                  </a:lnTo>
                  <a:close/>
                </a:path>
                <a:path w="1143000" h="160020">
                  <a:moveTo>
                    <a:pt x="422370" y="72152"/>
                  </a:moveTo>
                  <a:lnTo>
                    <a:pt x="417365" y="72152"/>
                  </a:lnTo>
                  <a:lnTo>
                    <a:pt x="417365" y="87584"/>
                  </a:lnTo>
                  <a:lnTo>
                    <a:pt x="422370" y="87584"/>
                  </a:lnTo>
                  <a:lnTo>
                    <a:pt x="422370" y="72152"/>
                  </a:lnTo>
                  <a:close/>
                </a:path>
                <a:path w="1143000" h="160020">
                  <a:moveTo>
                    <a:pt x="461991" y="72152"/>
                  </a:moveTo>
                  <a:lnTo>
                    <a:pt x="422370" y="72152"/>
                  </a:lnTo>
                  <a:lnTo>
                    <a:pt x="422370" y="87584"/>
                  </a:lnTo>
                  <a:lnTo>
                    <a:pt x="461991" y="87584"/>
                  </a:lnTo>
                  <a:lnTo>
                    <a:pt x="461991" y="72152"/>
                  </a:lnTo>
                  <a:close/>
                </a:path>
                <a:path w="1143000" h="160020">
                  <a:moveTo>
                    <a:pt x="479389" y="72152"/>
                  </a:moveTo>
                  <a:lnTo>
                    <a:pt x="466936" y="72152"/>
                  </a:lnTo>
                  <a:lnTo>
                    <a:pt x="466936" y="87584"/>
                  </a:lnTo>
                  <a:lnTo>
                    <a:pt x="479389" y="87584"/>
                  </a:lnTo>
                  <a:lnTo>
                    <a:pt x="479389" y="72152"/>
                  </a:lnTo>
                  <a:close/>
                </a:path>
                <a:path w="1143000" h="160020">
                  <a:moveTo>
                    <a:pt x="520679" y="34080"/>
                  </a:moveTo>
                  <a:lnTo>
                    <a:pt x="503221" y="34080"/>
                  </a:lnTo>
                  <a:lnTo>
                    <a:pt x="503221" y="125596"/>
                  </a:lnTo>
                  <a:lnTo>
                    <a:pt x="550668" y="125596"/>
                  </a:lnTo>
                  <a:lnTo>
                    <a:pt x="557003" y="124286"/>
                  </a:lnTo>
                  <a:lnTo>
                    <a:pt x="567410" y="119003"/>
                  </a:lnTo>
                  <a:lnTo>
                    <a:pt x="571362" y="115388"/>
                  </a:lnTo>
                  <a:lnTo>
                    <a:pt x="574416" y="110225"/>
                  </a:lnTo>
                  <a:lnTo>
                    <a:pt x="520679" y="110225"/>
                  </a:lnTo>
                  <a:lnTo>
                    <a:pt x="520679" y="80911"/>
                  </a:lnTo>
                  <a:lnTo>
                    <a:pt x="516627" y="80911"/>
                  </a:lnTo>
                  <a:lnTo>
                    <a:pt x="516627" y="65539"/>
                  </a:lnTo>
                  <a:lnTo>
                    <a:pt x="520679" y="65539"/>
                  </a:lnTo>
                  <a:lnTo>
                    <a:pt x="520679" y="34080"/>
                  </a:lnTo>
                  <a:close/>
                </a:path>
                <a:path w="1143000" h="160020">
                  <a:moveTo>
                    <a:pt x="543200" y="65539"/>
                  </a:moveTo>
                  <a:lnTo>
                    <a:pt x="520679" y="65539"/>
                  </a:lnTo>
                  <a:lnTo>
                    <a:pt x="520679" y="80911"/>
                  </a:lnTo>
                  <a:lnTo>
                    <a:pt x="548324" y="80911"/>
                  </a:lnTo>
                  <a:lnTo>
                    <a:pt x="552535" y="82321"/>
                  </a:lnTo>
                  <a:lnTo>
                    <a:pt x="555831" y="85141"/>
                  </a:lnTo>
                  <a:lnTo>
                    <a:pt x="559128" y="87921"/>
                  </a:lnTo>
                  <a:lnTo>
                    <a:pt x="560777" y="91516"/>
                  </a:lnTo>
                  <a:lnTo>
                    <a:pt x="560777" y="100096"/>
                  </a:lnTo>
                  <a:lnTo>
                    <a:pt x="559128" y="103532"/>
                  </a:lnTo>
                  <a:lnTo>
                    <a:pt x="555807" y="106252"/>
                  </a:lnTo>
                  <a:lnTo>
                    <a:pt x="552535" y="108894"/>
                  </a:lnTo>
                  <a:lnTo>
                    <a:pt x="548324" y="110225"/>
                  </a:lnTo>
                  <a:lnTo>
                    <a:pt x="574416" y="110225"/>
                  </a:lnTo>
                  <a:lnTo>
                    <a:pt x="576764" y="106252"/>
                  </a:lnTo>
                  <a:lnTo>
                    <a:pt x="578115" y="101109"/>
                  </a:lnTo>
                  <a:lnTo>
                    <a:pt x="578115" y="86611"/>
                  </a:lnTo>
                  <a:lnTo>
                    <a:pt x="551117" y="66060"/>
                  </a:lnTo>
                  <a:lnTo>
                    <a:pt x="543200" y="65539"/>
                  </a:lnTo>
                  <a:close/>
                </a:path>
                <a:path w="1143000" h="160020">
                  <a:moveTo>
                    <a:pt x="520679" y="65539"/>
                  </a:moveTo>
                  <a:lnTo>
                    <a:pt x="516627" y="65539"/>
                  </a:lnTo>
                  <a:lnTo>
                    <a:pt x="516627" y="80911"/>
                  </a:lnTo>
                  <a:lnTo>
                    <a:pt x="520679" y="80911"/>
                  </a:lnTo>
                  <a:lnTo>
                    <a:pt x="520679" y="65539"/>
                  </a:lnTo>
                  <a:close/>
                </a:path>
                <a:path w="1143000" h="160020">
                  <a:moveTo>
                    <a:pt x="608918" y="34080"/>
                  </a:moveTo>
                  <a:lnTo>
                    <a:pt x="591103" y="34080"/>
                  </a:lnTo>
                  <a:lnTo>
                    <a:pt x="591103" y="125596"/>
                  </a:lnTo>
                  <a:lnTo>
                    <a:pt x="608918" y="125596"/>
                  </a:lnTo>
                  <a:lnTo>
                    <a:pt x="608918" y="34080"/>
                  </a:lnTo>
                  <a:close/>
                </a:path>
                <a:path w="1143000" h="160020">
                  <a:moveTo>
                    <a:pt x="650282" y="34080"/>
                  </a:moveTo>
                  <a:lnTo>
                    <a:pt x="632825" y="34080"/>
                  </a:lnTo>
                  <a:lnTo>
                    <a:pt x="632825" y="125596"/>
                  </a:lnTo>
                  <a:lnTo>
                    <a:pt x="652189" y="125596"/>
                  </a:lnTo>
                  <a:lnTo>
                    <a:pt x="667239" y="100632"/>
                  </a:lnTo>
                  <a:lnTo>
                    <a:pt x="650282" y="100632"/>
                  </a:lnTo>
                  <a:lnTo>
                    <a:pt x="650282" y="34080"/>
                  </a:lnTo>
                  <a:close/>
                </a:path>
                <a:path w="1143000" h="160020">
                  <a:moveTo>
                    <a:pt x="709804" y="58985"/>
                  </a:moveTo>
                  <a:lnTo>
                    <a:pt x="692347" y="58985"/>
                  </a:lnTo>
                  <a:lnTo>
                    <a:pt x="692347" y="125596"/>
                  </a:lnTo>
                  <a:lnTo>
                    <a:pt x="709804" y="125596"/>
                  </a:lnTo>
                  <a:lnTo>
                    <a:pt x="709804" y="58985"/>
                  </a:lnTo>
                  <a:close/>
                </a:path>
                <a:path w="1143000" h="160020">
                  <a:moveTo>
                    <a:pt x="709804" y="34080"/>
                  </a:moveTo>
                  <a:lnTo>
                    <a:pt x="690619" y="34080"/>
                  </a:lnTo>
                  <a:lnTo>
                    <a:pt x="650282" y="100632"/>
                  </a:lnTo>
                  <a:lnTo>
                    <a:pt x="667239" y="100632"/>
                  </a:lnTo>
                  <a:lnTo>
                    <a:pt x="692347" y="58985"/>
                  </a:lnTo>
                  <a:lnTo>
                    <a:pt x="709804" y="58985"/>
                  </a:lnTo>
                  <a:lnTo>
                    <a:pt x="709804" y="34080"/>
                  </a:lnTo>
                  <a:close/>
                </a:path>
                <a:path w="1143000" h="160020">
                  <a:moveTo>
                    <a:pt x="659696" y="3098"/>
                  </a:moveTo>
                  <a:lnTo>
                    <a:pt x="645099" y="3098"/>
                  </a:lnTo>
                  <a:lnTo>
                    <a:pt x="645099" y="9811"/>
                  </a:lnTo>
                  <a:lnTo>
                    <a:pt x="647462" y="15272"/>
                  </a:lnTo>
                  <a:lnTo>
                    <a:pt x="656916" y="23653"/>
                  </a:lnTo>
                  <a:lnTo>
                    <a:pt x="663291" y="25739"/>
                  </a:lnTo>
                  <a:lnTo>
                    <a:pt x="679378" y="25739"/>
                  </a:lnTo>
                  <a:lnTo>
                    <a:pt x="685773" y="23653"/>
                  </a:lnTo>
                  <a:lnTo>
                    <a:pt x="695266" y="15272"/>
                  </a:lnTo>
                  <a:lnTo>
                    <a:pt x="695639" y="14418"/>
                  </a:lnTo>
                  <a:lnTo>
                    <a:pt x="667064" y="14418"/>
                  </a:lnTo>
                  <a:lnTo>
                    <a:pt x="664065" y="13286"/>
                  </a:lnTo>
                  <a:lnTo>
                    <a:pt x="660600" y="8758"/>
                  </a:lnTo>
                  <a:lnTo>
                    <a:pt x="659709" y="6116"/>
                  </a:lnTo>
                  <a:lnTo>
                    <a:pt x="659696" y="3098"/>
                  </a:lnTo>
                  <a:close/>
                </a:path>
                <a:path w="1143000" h="160020">
                  <a:moveTo>
                    <a:pt x="697649" y="3098"/>
                  </a:moveTo>
                  <a:lnTo>
                    <a:pt x="682992" y="3098"/>
                  </a:lnTo>
                  <a:lnTo>
                    <a:pt x="682992" y="6116"/>
                  </a:lnTo>
                  <a:lnTo>
                    <a:pt x="682079" y="8758"/>
                  </a:lnTo>
                  <a:lnTo>
                    <a:pt x="680252" y="11022"/>
                  </a:lnTo>
                  <a:lnTo>
                    <a:pt x="678464" y="13286"/>
                  </a:lnTo>
                  <a:lnTo>
                    <a:pt x="675485" y="14418"/>
                  </a:lnTo>
                  <a:lnTo>
                    <a:pt x="695639" y="14418"/>
                  </a:lnTo>
                  <a:lnTo>
                    <a:pt x="697649" y="9811"/>
                  </a:lnTo>
                  <a:lnTo>
                    <a:pt x="697649" y="3098"/>
                  </a:lnTo>
                  <a:close/>
                </a:path>
                <a:path w="1143000" h="160020">
                  <a:moveTo>
                    <a:pt x="795973" y="34080"/>
                  </a:moveTo>
                  <a:lnTo>
                    <a:pt x="778158" y="34080"/>
                  </a:lnTo>
                  <a:lnTo>
                    <a:pt x="778158" y="125596"/>
                  </a:lnTo>
                  <a:lnTo>
                    <a:pt x="795973" y="125596"/>
                  </a:lnTo>
                  <a:lnTo>
                    <a:pt x="795973" y="89014"/>
                  </a:lnTo>
                  <a:lnTo>
                    <a:pt x="829310" y="89014"/>
                  </a:lnTo>
                  <a:lnTo>
                    <a:pt x="821355" y="78587"/>
                  </a:lnTo>
                  <a:lnTo>
                    <a:pt x="826243" y="72450"/>
                  </a:lnTo>
                  <a:lnTo>
                    <a:pt x="795973" y="72450"/>
                  </a:lnTo>
                  <a:lnTo>
                    <a:pt x="795973" y="34080"/>
                  </a:lnTo>
                  <a:close/>
                </a:path>
                <a:path w="1143000" h="160020">
                  <a:moveTo>
                    <a:pt x="829310" y="89014"/>
                  </a:moveTo>
                  <a:lnTo>
                    <a:pt x="807532" y="89014"/>
                  </a:lnTo>
                  <a:lnTo>
                    <a:pt x="835118" y="125596"/>
                  </a:lnTo>
                  <a:lnTo>
                    <a:pt x="857222" y="125596"/>
                  </a:lnTo>
                  <a:lnTo>
                    <a:pt x="829310" y="89014"/>
                  </a:lnTo>
                  <a:close/>
                </a:path>
                <a:path w="1143000" h="160020">
                  <a:moveTo>
                    <a:pt x="856805" y="34080"/>
                  </a:moveTo>
                  <a:lnTo>
                    <a:pt x="834760" y="34080"/>
                  </a:lnTo>
                  <a:lnTo>
                    <a:pt x="804553" y="72450"/>
                  </a:lnTo>
                  <a:lnTo>
                    <a:pt x="826243" y="72450"/>
                  </a:lnTo>
                  <a:lnTo>
                    <a:pt x="856805" y="34080"/>
                  </a:lnTo>
                  <a:close/>
                </a:path>
                <a:path w="1143000" h="160020">
                  <a:moveTo>
                    <a:pt x="947086" y="34080"/>
                  </a:moveTo>
                  <a:lnTo>
                    <a:pt x="883215" y="34080"/>
                  </a:lnTo>
                  <a:lnTo>
                    <a:pt x="881328" y="81626"/>
                  </a:lnTo>
                  <a:lnTo>
                    <a:pt x="880891" y="87465"/>
                  </a:lnTo>
                  <a:lnTo>
                    <a:pt x="869610" y="110165"/>
                  </a:lnTo>
                  <a:lnTo>
                    <a:pt x="863791" y="110165"/>
                  </a:lnTo>
                  <a:lnTo>
                    <a:pt x="863851" y="125596"/>
                  </a:lnTo>
                  <a:lnTo>
                    <a:pt x="874575" y="125596"/>
                  </a:lnTo>
                  <a:lnTo>
                    <a:pt x="878825" y="124683"/>
                  </a:lnTo>
                  <a:lnTo>
                    <a:pt x="895965" y="100334"/>
                  </a:lnTo>
                  <a:lnTo>
                    <a:pt x="897157" y="94694"/>
                  </a:lnTo>
                  <a:lnTo>
                    <a:pt x="897931" y="88100"/>
                  </a:lnTo>
                  <a:lnTo>
                    <a:pt x="899719" y="49452"/>
                  </a:lnTo>
                  <a:lnTo>
                    <a:pt x="947086" y="49452"/>
                  </a:lnTo>
                  <a:lnTo>
                    <a:pt x="947086" y="34080"/>
                  </a:lnTo>
                  <a:close/>
                </a:path>
                <a:path w="1143000" h="160020">
                  <a:moveTo>
                    <a:pt x="947086" y="49452"/>
                  </a:moveTo>
                  <a:lnTo>
                    <a:pt x="929628" y="49452"/>
                  </a:lnTo>
                  <a:lnTo>
                    <a:pt x="929628" y="125596"/>
                  </a:lnTo>
                  <a:lnTo>
                    <a:pt x="947086" y="125596"/>
                  </a:lnTo>
                  <a:lnTo>
                    <a:pt x="947086" y="49452"/>
                  </a:lnTo>
                  <a:close/>
                </a:path>
                <a:path w="1143000" h="160020">
                  <a:moveTo>
                    <a:pt x="971185" y="143411"/>
                  </a:moveTo>
                  <a:lnTo>
                    <a:pt x="970945" y="143411"/>
                  </a:lnTo>
                  <a:lnTo>
                    <a:pt x="966673" y="157949"/>
                  </a:lnTo>
                  <a:lnTo>
                    <a:pt x="967745" y="158426"/>
                  </a:lnTo>
                  <a:lnTo>
                    <a:pt x="969374" y="158863"/>
                  </a:lnTo>
                  <a:lnTo>
                    <a:pt x="971558" y="159260"/>
                  </a:lnTo>
                  <a:lnTo>
                    <a:pt x="973743" y="159697"/>
                  </a:lnTo>
                  <a:lnTo>
                    <a:pt x="976166" y="159915"/>
                  </a:lnTo>
                  <a:lnTo>
                    <a:pt x="983753" y="159915"/>
                  </a:lnTo>
                  <a:lnTo>
                    <a:pt x="1005276" y="144603"/>
                  </a:lnTo>
                  <a:lnTo>
                    <a:pt x="977119" y="144603"/>
                  </a:lnTo>
                  <a:lnTo>
                    <a:pt x="974220" y="144225"/>
                  </a:lnTo>
                  <a:lnTo>
                    <a:pt x="971185" y="143411"/>
                  </a:lnTo>
                  <a:close/>
                </a:path>
                <a:path w="1143000" h="160020">
                  <a:moveTo>
                    <a:pt x="979423" y="34080"/>
                  </a:moveTo>
                  <a:lnTo>
                    <a:pt x="960357" y="34080"/>
                  </a:lnTo>
                  <a:lnTo>
                    <a:pt x="993842" y="126788"/>
                  </a:lnTo>
                  <a:lnTo>
                    <a:pt x="991637" y="132865"/>
                  </a:lnTo>
                  <a:lnTo>
                    <a:pt x="990128" y="136917"/>
                  </a:lnTo>
                  <a:lnTo>
                    <a:pt x="988380" y="139836"/>
                  </a:lnTo>
                  <a:lnTo>
                    <a:pt x="986394" y="141624"/>
                  </a:lnTo>
                  <a:lnTo>
                    <a:pt x="984448" y="143411"/>
                  </a:lnTo>
                  <a:lnTo>
                    <a:pt x="982531" y="144225"/>
                  </a:lnTo>
                  <a:lnTo>
                    <a:pt x="985169" y="144225"/>
                  </a:lnTo>
                  <a:lnTo>
                    <a:pt x="977119" y="144603"/>
                  </a:lnTo>
                  <a:lnTo>
                    <a:pt x="1005276" y="144603"/>
                  </a:lnTo>
                  <a:lnTo>
                    <a:pt x="1006394" y="142577"/>
                  </a:lnTo>
                  <a:lnTo>
                    <a:pt x="1020034" y="105101"/>
                  </a:lnTo>
                  <a:lnTo>
                    <a:pt x="1002600" y="105101"/>
                  </a:lnTo>
                  <a:lnTo>
                    <a:pt x="979423" y="34080"/>
                  </a:lnTo>
                  <a:close/>
                </a:path>
                <a:path w="1143000" h="160020">
                  <a:moveTo>
                    <a:pt x="1045856" y="34080"/>
                  </a:moveTo>
                  <a:lnTo>
                    <a:pt x="1026731" y="34080"/>
                  </a:lnTo>
                  <a:lnTo>
                    <a:pt x="1003553" y="105101"/>
                  </a:lnTo>
                  <a:lnTo>
                    <a:pt x="1020034" y="105101"/>
                  </a:lnTo>
                  <a:lnTo>
                    <a:pt x="1045856" y="34080"/>
                  </a:lnTo>
                  <a:close/>
                </a:path>
                <a:path w="1143000" h="160020">
                  <a:moveTo>
                    <a:pt x="1133202" y="0"/>
                  </a:moveTo>
                  <a:lnTo>
                    <a:pt x="1119569" y="3574"/>
                  </a:lnTo>
                  <a:lnTo>
                    <a:pt x="1103292" y="3574"/>
                  </a:lnTo>
                  <a:lnTo>
                    <a:pt x="1092843" y="4747"/>
                  </a:lnTo>
                  <a:lnTo>
                    <a:pt x="1061610" y="38946"/>
                  </a:lnTo>
                  <a:lnTo>
                    <a:pt x="1061521" y="39224"/>
                  </a:lnTo>
                  <a:lnTo>
                    <a:pt x="1061407" y="39576"/>
                  </a:lnTo>
                  <a:lnTo>
                    <a:pt x="1059306" y="52371"/>
                  </a:lnTo>
                  <a:lnTo>
                    <a:pt x="1059275" y="53027"/>
                  </a:lnTo>
                  <a:lnTo>
                    <a:pt x="1059152" y="55609"/>
                  </a:lnTo>
                  <a:lnTo>
                    <a:pt x="1059062" y="57495"/>
                  </a:lnTo>
                  <a:lnTo>
                    <a:pt x="1058943" y="59998"/>
                  </a:lnTo>
                  <a:lnTo>
                    <a:pt x="1058877" y="61388"/>
                  </a:lnTo>
                  <a:lnTo>
                    <a:pt x="1058757" y="63910"/>
                  </a:lnTo>
                  <a:lnTo>
                    <a:pt x="1058635" y="76859"/>
                  </a:lnTo>
                  <a:lnTo>
                    <a:pt x="1058930" y="84210"/>
                  </a:lnTo>
                  <a:lnTo>
                    <a:pt x="1059784" y="90702"/>
                  </a:lnTo>
                  <a:lnTo>
                    <a:pt x="1059902" y="91605"/>
                  </a:lnTo>
                  <a:lnTo>
                    <a:pt x="1084960" y="125577"/>
                  </a:lnTo>
                  <a:lnTo>
                    <a:pt x="1085092" y="125577"/>
                  </a:lnTo>
                  <a:lnTo>
                    <a:pt x="1092309" y="127443"/>
                  </a:lnTo>
                  <a:lnTo>
                    <a:pt x="1109389" y="127443"/>
                  </a:lnTo>
                  <a:lnTo>
                    <a:pt x="1116797" y="125577"/>
                  </a:lnTo>
                  <a:lnTo>
                    <a:pt x="1129389" y="118069"/>
                  </a:lnTo>
                  <a:lnTo>
                    <a:pt x="1134274" y="112727"/>
                  </a:lnTo>
                  <a:lnTo>
                    <a:pt x="1134394" y="112489"/>
                  </a:lnTo>
                  <a:lnTo>
                    <a:pt x="1093362" y="112489"/>
                  </a:lnTo>
                  <a:lnTo>
                    <a:pt x="1087404" y="109688"/>
                  </a:lnTo>
                  <a:lnTo>
                    <a:pt x="1083035" y="104088"/>
                  </a:lnTo>
                  <a:lnTo>
                    <a:pt x="1078705" y="98487"/>
                  </a:lnTo>
                  <a:lnTo>
                    <a:pt x="1076540" y="90960"/>
                  </a:lnTo>
                  <a:lnTo>
                    <a:pt x="1076620" y="76859"/>
                  </a:lnTo>
                  <a:lnTo>
                    <a:pt x="1090307" y="54516"/>
                  </a:lnTo>
                  <a:lnTo>
                    <a:pt x="1073204" y="54516"/>
                  </a:lnTo>
                  <a:lnTo>
                    <a:pt x="1091694" y="20873"/>
                  </a:lnTo>
                  <a:lnTo>
                    <a:pt x="1109548" y="19046"/>
                  </a:lnTo>
                  <a:lnTo>
                    <a:pt x="1114732" y="18827"/>
                  </a:lnTo>
                  <a:lnTo>
                    <a:pt x="1140590" y="11260"/>
                  </a:lnTo>
                  <a:lnTo>
                    <a:pt x="1133202" y="0"/>
                  </a:lnTo>
                  <a:close/>
                </a:path>
                <a:path w="1143000" h="160020">
                  <a:moveTo>
                    <a:pt x="1135405" y="52371"/>
                  </a:moveTo>
                  <a:lnTo>
                    <a:pt x="1105775" y="52371"/>
                  </a:lnTo>
                  <a:lnTo>
                    <a:pt x="1110104" y="53523"/>
                  </a:lnTo>
                  <a:lnTo>
                    <a:pt x="1113719" y="55827"/>
                  </a:lnTo>
                  <a:lnTo>
                    <a:pt x="1117334" y="58091"/>
                  </a:lnTo>
                  <a:lnTo>
                    <a:pt x="1120114" y="61388"/>
                  </a:lnTo>
                  <a:lnTo>
                    <a:pt x="1124007" y="70047"/>
                  </a:lnTo>
                  <a:lnTo>
                    <a:pt x="1124980" y="75310"/>
                  </a:lnTo>
                  <a:lnTo>
                    <a:pt x="1124980" y="87822"/>
                  </a:lnTo>
                  <a:lnTo>
                    <a:pt x="1105874" y="112489"/>
                  </a:lnTo>
                  <a:lnTo>
                    <a:pt x="1134394" y="112489"/>
                  </a:lnTo>
                  <a:lnTo>
                    <a:pt x="1137730" y="105816"/>
                  </a:lnTo>
                  <a:lnTo>
                    <a:pt x="1141226" y="98904"/>
                  </a:lnTo>
                  <a:lnTo>
                    <a:pt x="1142918" y="90960"/>
                  </a:lnTo>
                  <a:lnTo>
                    <a:pt x="1142973" y="71834"/>
                  </a:lnTo>
                  <a:lnTo>
                    <a:pt x="1141305" y="63910"/>
                  </a:lnTo>
                  <a:lnTo>
                    <a:pt x="1135405" y="52371"/>
                  </a:lnTo>
                  <a:close/>
                </a:path>
                <a:path w="1143000" h="160020">
                  <a:moveTo>
                    <a:pt x="1112051" y="37536"/>
                  </a:moveTo>
                  <a:lnTo>
                    <a:pt x="1098029" y="37536"/>
                  </a:lnTo>
                  <a:lnTo>
                    <a:pt x="1092051" y="38946"/>
                  </a:lnTo>
                  <a:lnTo>
                    <a:pt x="1081446" y="44586"/>
                  </a:lnTo>
                  <a:lnTo>
                    <a:pt x="1077315" y="48836"/>
                  </a:lnTo>
                  <a:lnTo>
                    <a:pt x="1074430" y="54337"/>
                  </a:lnTo>
                  <a:lnTo>
                    <a:pt x="1074336" y="54516"/>
                  </a:lnTo>
                  <a:lnTo>
                    <a:pt x="1090307" y="54516"/>
                  </a:lnTo>
                  <a:lnTo>
                    <a:pt x="1093660" y="53027"/>
                  </a:lnTo>
                  <a:lnTo>
                    <a:pt x="1096997" y="52371"/>
                  </a:lnTo>
                  <a:lnTo>
                    <a:pt x="1135405" y="52371"/>
                  </a:lnTo>
                  <a:lnTo>
                    <a:pt x="1134672" y="50921"/>
                  </a:lnTo>
                  <a:lnTo>
                    <a:pt x="1130143" y="45976"/>
                  </a:lnTo>
                  <a:lnTo>
                    <a:pt x="1118624" y="39224"/>
                  </a:lnTo>
                  <a:lnTo>
                    <a:pt x="1112051" y="375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49" name="object 4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3385425" y="8649108"/>
              <a:ext cx="178907" cy="178907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13652870" y="8694299"/>
              <a:ext cx="640715" cy="93345"/>
            </a:xfrm>
            <a:custGeom>
              <a:avLst/>
              <a:gdLst/>
              <a:ahLst/>
              <a:cxnLst/>
              <a:rect l="l" t="t" r="r" b="b"/>
              <a:pathLst>
                <a:path w="640715" h="93345">
                  <a:moveTo>
                    <a:pt x="11065" y="0"/>
                  </a:moveTo>
                  <a:lnTo>
                    <a:pt x="0" y="0"/>
                  </a:lnTo>
                  <a:lnTo>
                    <a:pt x="0" y="91382"/>
                  </a:lnTo>
                  <a:lnTo>
                    <a:pt x="11065" y="91382"/>
                  </a:lnTo>
                  <a:lnTo>
                    <a:pt x="11065" y="50510"/>
                  </a:lnTo>
                  <a:lnTo>
                    <a:pt x="70856" y="50510"/>
                  </a:lnTo>
                  <a:lnTo>
                    <a:pt x="70856" y="40693"/>
                  </a:lnTo>
                  <a:lnTo>
                    <a:pt x="11065" y="40693"/>
                  </a:lnTo>
                  <a:lnTo>
                    <a:pt x="11065" y="0"/>
                  </a:lnTo>
                  <a:close/>
                </a:path>
                <a:path w="640715" h="93345">
                  <a:moveTo>
                    <a:pt x="70856" y="50510"/>
                  </a:moveTo>
                  <a:lnTo>
                    <a:pt x="59791" y="50510"/>
                  </a:lnTo>
                  <a:lnTo>
                    <a:pt x="59791" y="91382"/>
                  </a:lnTo>
                  <a:lnTo>
                    <a:pt x="70856" y="91382"/>
                  </a:lnTo>
                  <a:lnTo>
                    <a:pt x="70856" y="50510"/>
                  </a:lnTo>
                  <a:close/>
                </a:path>
                <a:path w="640715" h="93345">
                  <a:moveTo>
                    <a:pt x="70856" y="0"/>
                  </a:moveTo>
                  <a:lnTo>
                    <a:pt x="59791" y="0"/>
                  </a:lnTo>
                  <a:lnTo>
                    <a:pt x="59791" y="40693"/>
                  </a:lnTo>
                  <a:lnTo>
                    <a:pt x="70856" y="40693"/>
                  </a:lnTo>
                  <a:lnTo>
                    <a:pt x="70856" y="0"/>
                  </a:lnTo>
                  <a:close/>
                </a:path>
                <a:path w="640715" h="93345">
                  <a:moveTo>
                    <a:pt x="139406" y="31234"/>
                  </a:moveTo>
                  <a:lnTo>
                    <a:pt x="123025" y="31234"/>
                  </a:lnTo>
                  <a:lnTo>
                    <a:pt x="126639" y="32453"/>
                  </a:lnTo>
                  <a:lnTo>
                    <a:pt x="131428" y="37332"/>
                  </a:lnTo>
                  <a:lnTo>
                    <a:pt x="132633" y="40782"/>
                  </a:lnTo>
                  <a:lnTo>
                    <a:pt x="132633" y="47208"/>
                  </a:lnTo>
                  <a:lnTo>
                    <a:pt x="122504" y="50822"/>
                  </a:lnTo>
                  <a:lnTo>
                    <a:pt x="119128" y="51224"/>
                  </a:lnTo>
                  <a:lnTo>
                    <a:pt x="88370" y="76389"/>
                  </a:lnTo>
                  <a:lnTo>
                    <a:pt x="89411" y="80197"/>
                  </a:lnTo>
                  <a:lnTo>
                    <a:pt x="93576" y="86474"/>
                  </a:lnTo>
                  <a:lnTo>
                    <a:pt x="96387" y="88868"/>
                  </a:lnTo>
                  <a:lnTo>
                    <a:pt x="103466" y="92170"/>
                  </a:lnTo>
                  <a:lnTo>
                    <a:pt x="107408" y="92988"/>
                  </a:lnTo>
                  <a:lnTo>
                    <a:pt x="115737" y="92988"/>
                  </a:lnTo>
                  <a:lnTo>
                    <a:pt x="131384" y="83588"/>
                  </a:lnTo>
                  <a:lnTo>
                    <a:pt x="109387" y="83588"/>
                  </a:lnTo>
                  <a:lnTo>
                    <a:pt x="106089" y="82711"/>
                  </a:lnTo>
                  <a:lnTo>
                    <a:pt x="105852" y="82711"/>
                  </a:lnTo>
                  <a:lnTo>
                    <a:pt x="102961" y="80762"/>
                  </a:lnTo>
                  <a:lnTo>
                    <a:pt x="100254" y="78888"/>
                  </a:lnTo>
                  <a:lnTo>
                    <a:pt x="98900" y="76122"/>
                  </a:lnTo>
                  <a:lnTo>
                    <a:pt x="99021" y="69429"/>
                  </a:lnTo>
                  <a:lnTo>
                    <a:pt x="99504" y="68001"/>
                  </a:lnTo>
                  <a:lnTo>
                    <a:pt x="99614" y="67674"/>
                  </a:lnTo>
                  <a:lnTo>
                    <a:pt x="118846" y="60326"/>
                  </a:lnTo>
                  <a:lnTo>
                    <a:pt x="121920" y="59910"/>
                  </a:lnTo>
                  <a:lnTo>
                    <a:pt x="132633" y="56935"/>
                  </a:lnTo>
                  <a:lnTo>
                    <a:pt x="143164" y="56935"/>
                  </a:lnTo>
                  <a:lnTo>
                    <a:pt x="143164" y="40782"/>
                  </a:lnTo>
                  <a:lnTo>
                    <a:pt x="142455" y="37332"/>
                  </a:lnTo>
                  <a:lnTo>
                    <a:pt x="142332" y="36737"/>
                  </a:lnTo>
                  <a:lnTo>
                    <a:pt x="142271" y="36439"/>
                  </a:lnTo>
                  <a:lnTo>
                    <a:pt x="139406" y="31234"/>
                  </a:lnTo>
                  <a:close/>
                </a:path>
                <a:path w="640715" h="93345">
                  <a:moveTo>
                    <a:pt x="143164" y="82101"/>
                  </a:moveTo>
                  <a:lnTo>
                    <a:pt x="132633" y="82101"/>
                  </a:lnTo>
                  <a:lnTo>
                    <a:pt x="132633" y="91382"/>
                  </a:lnTo>
                  <a:lnTo>
                    <a:pt x="143164" y="91382"/>
                  </a:lnTo>
                  <a:lnTo>
                    <a:pt x="143164" y="82101"/>
                  </a:lnTo>
                  <a:close/>
                </a:path>
                <a:path w="640715" h="93345">
                  <a:moveTo>
                    <a:pt x="143164" y="56935"/>
                  </a:moveTo>
                  <a:lnTo>
                    <a:pt x="132633" y="56935"/>
                  </a:lnTo>
                  <a:lnTo>
                    <a:pt x="132536" y="69786"/>
                  </a:lnTo>
                  <a:lnTo>
                    <a:pt x="131890" y="72150"/>
                  </a:lnTo>
                  <a:lnTo>
                    <a:pt x="130402" y="74738"/>
                  </a:lnTo>
                  <a:lnTo>
                    <a:pt x="128945" y="77326"/>
                  </a:lnTo>
                  <a:lnTo>
                    <a:pt x="126773" y="79438"/>
                  </a:lnTo>
                  <a:lnTo>
                    <a:pt x="121032" y="82711"/>
                  </a:lnTo>
                  <a:lnTo>
                    <a:pt x="117267" y="83588"/>
                  </a:lnTo>
                  <a:lnTo>
                    <a:pt x="131384" y="83588"/>
                  </a:lnTo>
                  <a:lnTo>
                    <a:pt x="132098" y="82101"/>
                  </a:lnTo>
                  <a:lnTo>
                    <a:pt x="143164" y="82101"/>
                  </a:lnTo>
                  <a:lnTo>
                    <a:pt x="143164" y="56935"/>
                  </a:lnTo>
                  <a:close/>
                </a:path>
                <a:path w="640715" h="93345">
                  <a:moveTo>
                    <a:pt x="120021" y="21953"/>
                  </a:moveTo>
                  <a:lnTo>
                    <a:pt x="114369" y="21953"/>
                  </a:lnTo>
                  <a:lnTo>
                    <a:pt x="110859" y="22429"/>
                  </a:lnTo>
                  <a:lnTo>
                    <a:pt x="90333" y="38016"/>
                  </a:lnTo>
                  <a:lnTo>
                    <a:pt x="100328" y="41586"/>
                  </a:lnTo>
                  <a:lnTo>
                    <a:pt x="101488" y="39087"/>
                  </a:lnTo>
                  <a:lnTo>
                    <a:pt x="103496" y="36737"/>
                  </a:lnTo>
                  <a:lnTo>
                    <a:pt x="109053" y="32453"/>
                  </a:lnTo>
                  <a:lnTo>
                    <a:pt x="108781" y="32453"/>
                  </a:lnTo>
                  <a:lnTo>
                    <a:pt x="113149" y="31234"/>
                  </a:lnTo>
                  <a:lnTo>
                    <a:pt x="139406" y="31234"/>
                  </a:lnTo>
                  <a:lnTo>
                    <a:pt x="138702" y="29955"/>
                  </a:lnTo>
                  <a:lnTo>
                    <a:pt x="136456" y="27530"/>
                  </a:lnTo>
                  <a:lnTo>
                    <a:pt x="131071" y="24318"/>
                  </a:lnTo>
                  <a:lnTo>
                    <a:pt x="128290" y="23262"/>
                  </a:lnTo>
                  <a:lnTo>
                    <a:pt x="125405" y="22756"/>
                  </a:lnTo>
                  <a:lnTo>
                    <a:pt x="122549" y="22220"/>
                  </a:lnTo>
                  <a:lnTo>
                    <a:pt x="120021" y="21953"/>
                  </a:lnTo>
                  <a:close/>
                </a:path>
                <a:path w="640715" h="93345">
                  <a:moveTo>
                    <a:pt x="194867" y="21953"/>
                  </a:moveTo>
                  <a:lnTo>
                    <a:pt x="183861" y="21953"/>
                  </a:lnTo>
                  <a:lnTo>
                    <a:pt x="178447" y="23470"/>
                  </a:lnTo>
                  <a:lnTo>
                    <a:pt x="169196" y="29508"/>
                  </a:lnTo>
                  <a:lnTo>
                    <a:pt x="165596" y="33688"/>
                  </a:lnTo>
                  <a:lnTo>
                    <a:pt x="160450" y="44367"/>
                  </a:lnTo>
                  <a:lnTo>
                    <a:pt x="159171" y="50510"/>
                  </a:lnTo>
                  <a:lnTo>
                    <a:pt x="159171" y="64312"/>
                  </a:lnTo>
                  <a:lnTo>
                    <a:pt x="183801" y="92810"/>
                  </a:lnTo>
                  <a:lnTo>
                    <a:pt x="195284" y="92810"/>
                  </a:lnTo>
                  <a:lnTo>
                    <a:pt x="199716" y="91873"/>
                  </a:lnTo>
                  <a:lnTo>
                    <a:pt x="207361" y="88095"/>
                  </a:lnTo>
                  <a:lnTo>
                    <a:pt x="210440" y="85537"/>
                  </a:lnTo>
                  <a:lnTo>
                    <a:pt x="212022" y="83350"/>
                  </a:lnTo>
                  <a:lnTo>
                    <a:pt x="186062" y="83350"/>
                  </a:lnTo>
                  <a:lnTo>
                    <a:pt x="182433" y="82264"/>
                  </a:lnTo>
                  <a:lnTo>
                    <a:pt x="169701" y="62408"/>
                  </a:lnTo>
                  <a:lnTo>
                    <a:pt x="169701" y="51937"/>
                  </a:lnTo>
                  <a:lnTo>
                    <a:pt x="186122" y="31412"/>
                  </a:lnTo>
                  <a:lnTo>
                    <a:pt x="212033" y="31412"/>
                  </a:lnTo>
                  <a:lnTo>
                    <a:pt x="210113" y="28913"/>
                  </a:lnTo>
                  <a:lnTo>
                    <a:pt x="206944" y="26415"/>
                  </a:lnTo>
                  <a:lnTo>
                    <a:pt x="199210" y="22845"/>
                  </a:lnTo>
                  <a:lnTo>
                    <a:pt x="194867" y="21953"/>
                  </a:lnTo>
                  <a:close/>
                </a:path>
                <a:path w="640715" h="93345">
                  <a:moveTo>
                    <a:pt x="217177" y="71392"/>
                  </a:moveTo>
                  <a:lnTo>
                    <a:pt x="206647" y="71392"/>
                  </a:lnTo>
                  <a:lnTo>
                    <a:pt x="205993" y="73891"/>
                  </a:lnTo>
                  <a:lnTo>
                    <a:pt x="204892" y="76032"/>
                  </a:lnTo>
                  <a:lnTo>
                    <a:pt x="201798" y="79602"/>
                  </a:lnTo>
                  <a:lnTo>
                    <a:pt x="199735" y="81045"/>
                  </a:lnTo>
                  <a:lnTo>
                    <a:pt x="195447" y="82874"/>
                  </a:lnTo>
                  <a:lnTo>
                    <a:pt x="192963" y="83350"/>
                  </a:lnTo>
                  <a:lnTo>
                    <a:pt x="212022" y="83350"/>
                  </a:lnTo>
                  <a:lnTo>
                    <a:pt x="215110" y="79081"/>
                  </a:lnTo>
                  <a:lnTo>
                    <a:pt x="216582" y="75437"/>
                  </a:lnTo>
                  <a:lnTo>
                    <a:pt x="217177" y="71392"/>
                  </a:lnTo>
                  <a:close/>
                </a:path>
                <a:path w="640715" h="93345">
                  <a:moveTo>
                    <a:pt x="212033" y="31412"/>
                  </a:moveTo>
                  <a:lnTo>
                    <a:pt x="194867" y="31412"/>
                  </a:lnTo>
                  <a:lnTo>
                    <a:pt x="198556" y="32632"/>
                  </a:lnTo>
                  <a:lnTo>
                    <a:pt x="201293" y="35071"/>
                  </a:lnTo>
                  <a:lnTo>
                    <a:pt x="204059" y="37481"/>
                  </a:lnTo>
                  <a:lnTo>
                    <a:pt x="205844" y="40247"/>
                  </a:lnTo>
                  <a:lnTo>
                    <a:pt x="206647" y="43370"/>
                  </a:lnTo>
                  <a:lnTo>
                    <a:pt x="217177" y="43370"/>
                  </a:lnTo>
                  <a:lnTo>
                    <a:pt x="216744" y="40247"/>
                  </a:lnTo>
                  <a:lnTo>
                    <a:pt x="216671" y="39726"/>
                  </a:lnTo>
                  <a:lnTo>
                    <a:pt x="216582" y="39087"/>
                  </a:lnTo>
                  <a:lnTo>
                    <a:pt x="215051" y="35339"/>
                  </a:lnTo>
                  <a:lnTo>
                    <a:pt x="212033" y="31412"/>
                  </a:lnTo>
                  <a:close/>
                </a:path>
                <a:path w="640715" h="93345">
                  <a:moveTo>
                    <a:pt x="260370" y="32662"/>
                  </a:moveTo>
                  <a:lnTo>
                    <a:pt x="249839" y="32662"/>
                  </a:lnTo>
                  <a:lnTo>
                    <a:pt x="249839" y="91382"/>
                  </a:lnTo>
                  <a:lnTo>
                    <a:pt x="260370" y="91382"/>
                  </a:lnTo>
                  <a:lnTo>
                    <a:pt x="260370" y="32662"/>
                  </a:lnTo>
                  <a:close/>
                </a:path>
                <a:path w="640715" h="93345">
                  <a:moveTo>
                    <a:pt x="282858" y="22845"/>
                  </a:moveTo>
                  <a:lnTo>
                    <a:pt x="227172" y="22845"/>
                  </a:lnTo>
                  <a:lnTo>
                    <a:pt x="227172" y="32662"/>
                  </a:lnTo>
                  <a:lnTo>
                    <a:pt x="282858" y="32662"/>
                  </a:lnTo>
                  <a:lnTo>
                    <a:pt x="282858" y="22845"/>
                  </a:lnTo>
                  <a:close/>
                </a:path>
                <a:path w="640715" h="93345">
                  <a:moveTo>
                    <a:pt x="342484" y="31234"/>
                  </a:moveTo>
                  <a:lnTo>
                    <a:pt x="326103" y="31234"/>
                  </a:lnTo>
                  <a:lnTo>
                    <a:pt x="329717" y="32453"/>
                  </a:lnTo>
                  <a:lnTo>
                    <a:pt x="334506" y="37332"/>
                  </a:lnTo>
                  <a:lnTo>
                    <a:pt x="335711" y="40782"/>
                  </a:lnTo>
                  <a:lnTo>
                    <a:pt x="335711" y="47208"/>
                  </a:lnTo>
                  <a:lnTo>
                    <a:pt x="325582" y="50822"/>
                  </a:lnTo>
                  <a:lnTo>
                    <a:pt x="322206" y="51224"/>
                  </a:lnTo>
                  <a:lnTo>
                    <a:pt x="291448" y="76389"/>
                  </a:lnTo>
                  <a:lnTo>
                    <a:pt x="292489" y="80197"/>
                  </a:lnTo>
                  <a:lnTo>
                    <a:pt x="296654" y="86474"/>
                  </a:lnTo>
                  <a:lnTo>
                    <a:pt x="299465" y="88868"/>
                  </a:lnTo>
                  <a:lnTo>
                    <a:pt x="306544" y="92170"/>
                  </a:lnTo>
                  <a:lnTo>
                    <a:pt x="310486" y="92988"/>
                  </a:lnTo>
                  <a:lnTo>
                    <a:pt x="318815" y="92988"/>
                  </a:lnTo>
                  <a:lnTo>
                    <a:pt x="334462" y="83588"/>
                  </a:lnTo>
                  <a:lnTo>
                    <a:pt x="312464" y="83588"/>
                  </a:lnTo>
                  <a:lnTo>
                    <a:pt x="309167" y="82711"/>
                  </a:lnTo>
                  <a:lnTo>
                    <a:pt x="308930" y="82711"/>
                  </a:lnTo>
                  <a:lnTo>
                    <a:pt x="306039" y="80762"/>
                  </a:lnTo>
                  <a:lnTo>
                    <a:pt x="303332" y="78888"/>
                  </a:lnTo>
                  <a:lnTo>
                    <a:pt x="301978" y="76122"/>
                  </a:lnTo>
                  <a:lnTo>
                    <a:pt x="302099" y="69429"/>
                  </a:lnTo>
                  <a:lnTo>
                    <a:pt x="302582" y="68001"/>
                  </a:lnTo>
                  <a:lnTo>
                    <a:pt x="302692" y="67674"/>
                  </a:lnTo>
                  <a:lnTo>
                    <a:pt x="321923" y="60326"/>
                  </a:lnTo>
                  <a:lnTo>
                    <a:pt x="324998" y="59910"/>
                  </a:lnTo>
                  <a:lnTo>
                    <a:pt x="335711" y="56935"/>
                  </a:lnTo>
                  <a:lnTo>
                    <a:pt x="346242" y="56935"/>
                  </a:lnTo>
                  <a:lnTo>
                    <a:pt x="346242" y="40782"/>
                  </a:lnTo>
                  <a:lnTo>
                    <a:pt x="345532" y="37332"/>
                  </a:lnTo>
                  <a:lnTo>
                    <a:pt x="345410" y="36737"/>
                  </a:lnTo>
                  <a:lnTo>
                    <a:pt x="345349" y="36439"/>
                  </a:lnTo>
                  <a:lnTo>
                    <a:pt x="342484" y="31234"/>
                  </a:lnTo>
                  <a:close/>
                </a:path>
                <a:path w="640715" h="93345">
                  <a:moveTo>
                    <a:pt x="346242" y="82101"/>
                  </a:moveTo>
                  <a:lnTo>
                    <a:pt x="335711" y="82101"/>
                  </a:lnTo>
                  <a:lnTo>
                    <a:pt x="335711" y="91382"/>
                  </a:lnTo>
                  <a:lnTo>
                    <a:pt x="346242" y="91382"/>
                  </a:lnTo>
                  <a:lnTo>
                    <a:pt x="346242" y="82101"/>
                  </a:lnTo>
                  <a:close/>
                </a:path>
                <a:path w="640715" h="93345">
                  <a:moveTo>
                    <a:pt x="346242" y="56935"/>
                  </a:moveTo>
                  <a:lnTo>
                    <a:pt x="335711" y="56935"/>
                  </a:lnTo>
                  <a:lnTo>
                    <a:pt x="335614" y="69786"/>
                  </a:lnTo>
                  <a:lnTo>
                    <a:pt x="334967" y="72150"/>
                  </a:lnTo>
                  <a:lnTo>
                    <a:pt x="333480" y="74738"/>
                  </a:lnTo>
                  <a:lnTo>
                    <a:pt x="332023" y="77326"/>
                  </a:lnTo>
                  <a:lnTo>
                    <a:pt x="329851" y="79438"/>
                  </a:lnTo>
                  <a:lnTo>
                    <a:pt x="324110" y="82711"/>
                  </a:lnTo>
                  <a:lnTo>
                    <a:pt x="320344" y="83588"/>
                  </a:lnTo>
                  <a:lnTo>
                    <a:pt x="334462" y="83588"/>
                  </a:lnTo>
                  <a:lnTo>
                    <a:pt x="335176" y="82101"/>
                  </a:lnTo>
                  <a:lnTo>
                    <a:pt x="346242" y="82101"/>
                  </a:lnTo>
                  <a:lnTo>
                    <a:pt x="346242" y="56935"/>
                  </a:lnTo>
                  <a:close/>
                </a:path>
                <a:path w="640715" h="93345">
                  <a:moveTo>
                    <a:pt x="323098" y="21953"/>
                  </a:moveTo>
                  <a:lnTo>
                    <a:pt x="317447" y="21953"/>
                  </a:lnTo>
                  <a:lnTo>
                    <a:pt x="313936" y="22429"/>
                  </a:lnTo>
                  <a:lnTo>
                    <a:pt x="293411" y="38016"/>
                  </a:lnTo>
                  <a:lnTo>
                    <a:pt x="303406" y="41586"/>
                  </a:lnTo>
                  <a:lnTo>
                    <a:pt x="304566" y="39087"/>
                  </a:lnTo>
                  <a:lnTo>
                    <a:pt x="306574" y="36737"/>
                  </a:lnTo>
                  <a:lnTo>
                    <a:pt x="312131" y="32453"/>
                  </a:lnTo>
                  <a:lnTo>
                    <a:pt x="311859" y="32453"/>
                  </a:lnTo>
                  <a:lnTo>
                    <a:pt x="316227" y="31234"/>
                  </a:lnTo>
                  <a:lnTo>
                    <a:pt x="342484" y="31234"/>
                  </a:lnTo>
                  <a:lnTo>
                    <a:pt x="341779" y="29955"/>
                  </a:lnTo>
                  <a:lnTo>
                    <a:pt x="339534" y="27530"/>
                  </a:lnTo>
                  <a:lnTo>
                    <a:pt x="334149" y="24318"/>
                  </a:lnTo>
                  <a:lnTo>
                    <a:pt x="331368" y="23262"/>
                  </a:lnTo>
                  <a:lnTo>
                    <a:pt x="328483" y="22756"/>
                  </a:lnTo>
                  <a:lnTo>
                    <a:pt x="325627" y="22220"/>
                  </a:lnTo>
                  <a:lnTo>
                    <a:pt x="323098" y="21953"/>
                  </a:lnTo>
                  <a:close/>
                </a:path>
                <a:path w="640715" h="93345">
                  <a:moveTo>
                    <a:pt x="400860" y="22845"/>
                  </a:moveTo>
                  <a:lnTo>
                    <a:pt x="365462" y="22845"/>
                  </a:lnTo>
                  <a:lnTo>
                    <a:pt x="365462" y="91382"/>
                  </a:lnTo>
                  <a:lnTo>
                    <a:pt x="402407" y="91382"/>
                  </a:lnTo>
                  <a:lnTo>
                    <a:pt x="406393" y="90579"/>
                  </a:lnTo>
                  <a:lnTo>
                    <a:pt x="413057" y="87366"/>
                  </a:lnTo>
                  <a:lnTo>
                    <a:pt x="415615" y="85180"/>
                  </a:lnTo>
                  <a:lnTo>
                    <a:pt x="417831" y="81744"/>
                  </a:lnTo>
                  <a:lnTo>
                    <a:pt x="375457" y="81744"/>
                  </a:lnTo>
                  <a:lnTo>
                    <a:pt x="375457" y="60683"/>
                  </a:lnTo>
                  <a:lnTo>
                    <a:pt x="415411" y="60683"/>
                  </a:lnTo>
                  <a:lnTo>
                    <a:pt x="414142" y="59434"/>
                  </a:lnTo>
                  <a:lnTo>
                    <a:pt x="409353" y="56578"/>
                  </a:lnTo>
                  <a:lnTo>
                    <a:pt x="406899" y="55686"/>
                  </a:lnTo>
                  <a:lnTo>
                    <a:pt x="404371" y="55329"/>
                  </a:lnTo>
                  <a:lnTo>
                    <a:pt x="408238" y="54525"/>
                  </a:lnTo>
                  <a:lnTo>
                    <a:pt x="411406" y="52993"/>
                  </a:lnTo>
                  <a:lnTo>
                    <a:pt x="412939" y="51581"/>
                  </a:lnTo>
                  <a:lnTo>
                    <a:pt x="375457" y="51581"/>
                  </a:lnTo>
                  <a:lnTo>
                    <a:pt x="375457" y="32483"/>
                  </a:lnTo>
                  <a:lnTo>
                    <a:pt x="416052" y="32483"/>
                  </a:lnTo>
                  <a:lnTo>
                    <a:pt x="415407" y="31174"/>
                  </a:lnTo>
                  <a:lnTo>
                    <a:pt x="406721" y="24511"/>
                  </a:lnTo>
                  <a:lnTo>
                    <a:pt x="400860" y="22845"/>
                  </a:lnTo>
                  <a:close/>
                </a:path>
                <a:path w="640715" h="93345">
                  <a:moveTo>
                    <a:pt x="415411" y="60683"/>
                  </a:moveTo>
                  <a:lnTo>
                    <a:pt x="401396" y="60683"/>
                  </a:lnTo>
                  <a:lnTo>
                    <a:pt x="404237" y="61709"/>
                  </a:lnTo>
                  <a:lnTo>
                    <a:pt x="408342" y="65785"/>
                  </a:lnTo>
                  <a:lnTo>
                    <a:pt x="409368" y="68566"/>
                  </a:lnTo>
                  <a:lnTo>
                    <a:pt x="409368" y="75081"/>
                  </a:lnTo>
                  <a:lnTo>
                    <a:pt x="408342" y="77431"/>
                  </a:lnTo>
                  <a:lnTo>
                    <a:pt x="404237" y="80881"/>
                  </a:lnTo>
                  <a:lnTo>
                    <a:pt x="401396" y="81744"/>
                  </a:lnTo>
                  <a:lnTo>
                    <a:pt x="417831" y="81744"/>
                  </a:lnTo>
                  <a:lnTo>
                    <a:pt x="419184" y="79647"/>
                  </a:lnTo>
                  <a:lnTo>
                    <a:pt x="420077" y="76508"/>
                  </a:lnTo>
                  <a:lnTo>
                    <a:pt x="420077" y="69399"/>
                  </a:lnTo>
                  <a:lnTo>
                    <a:pt x="419289" y="66365"/>
                  </a:lnTo>
                  <a:lnTo>
                    <a:pt x="416135" y="61397"/>
                  </a:lnTo>
                  <a:lnTo>
                    <a:pt x="415411" y="60683"/>
                  </a:lnTo>
                  <a:close/>
                </a:path>
                <a:path w="640715" h="93345">
                  <a:moveTo>
                    <a:pt x="416052" y="32483"/>
                  </a:moveTo>
                  <a:lnTo>
                    <a:pt x="397707" y="32483"/>
                  </a:lnTo>
                  <a:lnTo>
                    <a:pt x="401024" y="33316"/>
                  </a:lnTo>
                  <a:lnTo>
                    <a:pt x="405843" y="36618"/>
                  </a:lnTo>
                  <a:lnTo>
                    <a:pt x="407048" y="38879"/>
                  </a:lnTo>
                  <a:lnTo>
                    <a:pt x="407048" y="43787"/>
                  </a:lnTo>
                  <a:lnTo>
                    <a:pt x="396309" y="51581"/>
                  </a:lnTo>
                  <a:lnTo>
                    <a:pt x="412939" y="51581"/>
                  </a:lnTo>
                  <a:lnTo>
                    <a:pt x="416295" y="48487"/>
                  </a:lnTo>
                  <a:lnTo>
                    <a:pt x="417453" y="45542"/>
                  </a:lnTo>
                  <a:lnTo>
                    <a:pt x="417578" y="35577"/>
                  </a:lnTo>
                  <a:lnTo>
                    <a:pt x="416052" y="32483"/>
                  </a:lnTo>
                  <a:close/>
                </a:path>
                <a:path w="640715" h="93345">
                  <a:moveTo>
                    <a:pt x="446548" y="22845"/>
                  </a:moveTo>
                  <a:lnTo>
                    <a:pt x="436017" y="22845"/>
                  </a:lnTo>
                  <a:lnTo>
                    <a:pt x="436017" y="91382"/>
                  </a:lnTo>
                  <a:lnTo>
                    <a:pt x="446548" y="91382"/>
                  </a:lnTo>
                  <a:lnTo>
                    <a:pt x="446548" y="62111"/>
                  </a:lnTo>
                  <a:lnTo>
                    <a:pt x="444049" y="62111"/>
                  </a:lnTo>
                  <a:lnTo>
                    <a:pt x="444049" y="52294"/>
                  </a:lnTo>
                  <a:lnTo>
                    <a:pt x="446548" y="52294"/>
                  </a:lnTo>
                  <a:lnTo>
                    <a:pt x="446548" y="22845"/>
                  </a:lnTo>
                  <a:close/>
                </a:path>
                <a:path w="640715" h="93345">
                  <a:moveTo>
                    <a:pt x="489919" y="22845"/>
                  </a:moveTo>
                  <a:lnTo>
                    <a:pt x="479388" y="22845"/>
                  </a:lnTo>
                  <a:lnTo>
                    <a:pt x="479388" y="91382"/>
                  </a:lnTo>
                  <a:lnTo>
                    <a:pt x="489919" y="91382"/>
                  </a:lnTo>
                  <a:lnTo>
                    <a:pt x="489919" y="62111"/>
                  </a:lnTo>
                  <a:lnTo>
                    <a:pt x="481887" y="62111"/>
                  </a:lnTo>
                  <a:lnTo>
                    <a:pt x="481887" y="52294"/>
                  </a:lnTo>
                  <a:lnTo>
                    <a:pt x="489919" y="52294"/>
                  </a:lnTo>
                  <a:lnTo>
                    <a:pt x="489919" y="22845"/>
                  </a:lnTo>
                  <a:close/>
                </a:path>
                <a:path w="640715" h="93345">
                  <a:moveTo>
                    <a:pt x="446548" y="52294"/>
                  </a:moveTo>
                  <a:lnTo>
                    <a:pt x="444049" y="52294"/>
                  </a:lnTo>
                  <a:lnTo>
                    <a:pt x="444049" y="62111"/>
                  </a:lnTo>
                  <a:lnTo>
                    <a:pt x="446548" y="62111"/>
                  </a:lnTo>
                  <a:lnTo>
                    <a:pt x="446548" y="52294"/>
                  </a:lnTo>
                  <a:close/>
                </a:path>
                <a:path w="640715" h="93345">
                  <a:moveTo>
                    <a:pt x="479388" y="52294"/>
                  </a:moveTo>
                  <a:lnTo>
                    <a:pt x="446548" y="52294"/>
                  </a:lnTo>
                  <a:lnTo>
                    <a:pt x="446548" y="62111"/>
                  </a:lnTo>
                  <a:lnTo>
                    <a:pt x="479388" y="62111"/>
                  </a:lnTo>
                  <a:lnTo>
                    <a:pt x="479388" y="52294"/>
                  </a:lnTo>
                  <a:close/>
                </a:path>
                <a:path w="640715" h="93345">
                  <a:moveTo>
                    <a:pt x="489919" y="52294"/>
                  </a:moveTo>
                  <a:lnTo>
                    <a:pt x="481887" y="52294"/>
                  </a:lnTo>
                  <a:lnTo>
                    <a:pt x="481887" y="62111"/>
                  </a:lnTo>
                  <a:lnTo>
                    <a:pt x="489919" y="62111"/>
                  </a:lnTo>
                  <a:lnTo>
                    <a:pt x="489919" y="52294"/>
                  </a:lnTo>
                  <a:close/>
                </a:path>
                <a:path w="640715" h="93345">
                  <a:moveTo>
                    <a:pt x="519680" y="22845"/>
                  </a:moveTo>
                  <a:lnTo>
                    <a:pt x="509150" y="22845"/>
                  </a:lnTo>
                  <a:lnTo>
                    <a:pt x="509150" y="91382"/>
                  </a:lnTo>
                  <a:lnTo>
                    <a:pt x="521465" y="91382"/>
                  </a:lnTo>
                  <a:lnTo>
                    <a:pt x="531085" y="75854"/>
                  </a:lnTo>
                  <a:lnTo>
                    <a:pt x="519680" y="75854"/>
                  </a:lnTo>
                  <a:lnTo>
                    <a:pt x="519680" y="22845"/>
                  </a:lnTo>
                  <a:close/>
                </a:path>
                <a:path w="640715" h="93345">
                  <a:moveTo>
                    <a:pt x="564836" y="38373"/>
                  </a:moveTo>
                  <a:lnTo>
                    <a:pt x="554306" y="38373"/>
                  </a:lnTo>
                  <a:lnTo>
                    <a:pt x="554306" y="91382"/>
                  </a:lnTo>
                  <a:lnTo>
                    <a:pt x="564836" y="91382"/>
                  </a:lnTo>
                  <a:lnTo>
                    <a:pt x="564836" y="38373"/>
                  </a:lnTo>
                  <a:close/>
                </a:path>
                <a:path w="640715" h="93345">
                  <a:moveTo>
                    <a:pt x="564836" y="22845"/>
                  </a:moveTo>
                  <a:lnTo>
                    <a:pt x="552699" y="22845"/>
                  </a:lnTo>
                  <a:lnTo>
                    <a:pt x="519680" y="75854"/>
                  </a:lnTo>
                  <a:lnTo>
                    <a:pt x="531085" y="75854"/>
                  </a:lnTo>
                  <a:lnTo>
                    <a:pt x="554306" y="38373"/>
                  </a:lnTo>
                  <a:lnTo>
                    <a:pt x="564836" y="38373"/>
                  </a:lnTo>
                  <a:lnTo>
                    <a:pt x="564836" y="22845"/>
                  </a:lnTo>
                  <a:close/>
                </a:path>
                <a:path w="640715" h="93345">
                  <a:moveTo>
                    <a:pt x="594654" y="22845"/>
                  </a:moveTo>
                  <a:lnTo>
                    <a:pt x="584123" y="22845"/>
                  </a:lnTo>
                  <a:lnTo>
                    <a:pt x="584123" y="91382"/>
                  </a:lnTo>
                  <a:lnTo>
                    <a:pt x="594654" y="91382"/>
                  </a:lnTo>
                  <a:lnTo>
                    <a:pt x="594654" y="62468"/>
                  </a:lnTo>
                  <a:lnTo>
                    <a:pt x="617355" y="62468"/>
                  </a:lnTo>
                  <a:lnTo>
                    <a:pt x="612145" y="55864"/>
                  </a:lnTo>
                  <a:lnTo>
                    <a:pt x="614836" y="52651"/>
                  </a:lnTo>
                  <a:lnTo>
                    <a:pt x="594654" y="52651"/>
                  </a:lnTo>
                  <a:lnTo>
                    <a:pt x="594654" y="22845"/>
                  </a:lnTo>
                  <a:close/>
                </a:path>
                <a:path w="640715" h="93345">
                  <a:moveTo>
                    <a:pt x="617355" y="62468"/>
                  </a:moveTo>
                  <a:lnTo>
                    <a:pt x="604113" y="62468"/>
                  </a:lnTo>
                  <a:lnTo>
                    <a:pt x="626602" y="91382"/>
                  </a:lnTo>
                  <a:lnTo>
                    <a:pt x="640166" y="91382"/>
                  </a:lnTo>
                  <a:lnTo>
                    <a:pt x="617355" y="62468"/>
                  </a:lnTo>
                  <a:close/>
                </a:path>
                <a:path w="640715" h="93345">
                  <a:moveTo>
                    <a:pt x="639809" y="22845"/>
                  </a:moveTo>
                  <a:lnTo>
                    <a:pt x="626245" y="22845"/>
                  </a:lnTo>
                  <a:lnTo>
                    <a:pt x="601614" y="52651"/>
                  </a:lnTo>
                  <a:lnTo>
                    <a:pt x="614836" y="52651"/>
                  </a:lnTo>
                  <a:lnTo>
                    <a:pt x="639809" y="2284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51" name="object 5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3385425" y="8870265"/>
              <a:ext cx="178907" cy="178907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3645017" y="8912599"/>
              <a:ext cx="2125842" cy="119939"/>
            </a:xfrm>
            <a:prstGeom prst="rect">
              <a:avLst/>
            </a:prstGeom>
          </p:spPr>
        </p:pic>
      </p:grpSp>
      <p:grpSp>
        <p:nvGrpSpPr>
          <p:cNvPr id="53" name="object 53"/>
          <p:cNvGrpSpPr/>
          <p:nvPr/>
        </p:nvGrpSpPr>
        <p:grpSpPr>
          <a:xfrm>
            <a:off x="7179169" y="3335624"/>
            <a:ext cx="2403545" cy="937360"/>
            <a:chOff x="13216711" y="5622865"/>
            <a:chExt cx="2753360" cy="1073785"/>
          </a:xfrm>
        </p:grpSpPr>
        <p:pic>
          <p:nvPicPr>
            <p:cNvPr id="54" name="object 5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3216711" y="5622865"/>
              <a:ext cx="2753267" cy="1073216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3847726" y="5854612"/>
              <a:ext cx="1492714" cy="158009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388369" y="6104683"/>
              <a:ext cx="178907" cy="178907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13655815" y="6149873"/>
              <a:ext cx="640715" cy="93345"/>
            </a:xfrm>
            <a:custGeom>
              <a:avLst/>
              <a:gdLst/>
              <a:ahLst/>
              <a:cxnLst/>
              <a:rect l="l" t="t" r="r" b="b"/>
              <a:pathLst>
                <a:path w="640715" h="93345">
                  <a:moveTo>
                    <a:pt x="11065" y="0"/>
                  </a:moveTo>
                  <a:lnTo>
                    <a:pt x="0" y="0"/>
                  </a:lnTo>
                  <a:lnTo>
                    <a:pt x="0" y="91382"/>
                  </a:lnTo>
                  <a:lnTo>
                    <a:pt x="11065" y="91382"/>
                  </a:lnTo>
                  <a:lnTo>
                    <a:pt x="11065" y="50510"/>
                  </a:lnTo>
                  <a:lnTo>
                    <a:pt x="70856" y="50510"/>
                  </a:lnTo>
                  <a:lnTo>
                    <a:pt x="70856" y="40693"/>
                  </a:lnTo>
                  <a:lnTo>
                    <a:pt x="11065" y="40693"/>
                  </a:lnTo>
                  <a:lnTo>
                    <a:pt x="11065" y="0"/>
                  </a:lnTo>
                  <a:close/>
                </a:path>
                <a:path w="640715" h="93345">
                  <a:moveTo>
                    <a:pt x="70856" y="50510"/>
                  </a:moveTo>
                  <a:lnTo>
                    <a:pt x="59791" y="50510"/>
                  </a:lnTo>
                  <a:lnTo>
                    <a:pt x="59791" y="91382"/>
                  </a:lnTo>
                  <a:lnTo>
                    <a:pt x="70856" y="91382"/>
                  </a:lnTo>
                  <a:lnTo>
                    <a:pt x="70856" y="50510"/>
                  </a:lnTo>
                  <a:close/>
                </a:path>
                <a:path w="640715" h="93345">
                  <a:moveTo>
                    <a:pt x="70856" y="0"/>
                  </a:moveTo>
                  <a:lnTo>
                    <a:pt x="59791" y="0"/>
                  </a:lnTo>
                  <a:lnTo>
                    <a:pt x="59791" y="40693"/>
                  </a:lnTo>
                  <a:lnTo>
                    <a:pt x="70856" y="40693"/>
                  </a:lnTo>
                  <a:lnTo>
                    <a:pt x="70856" y="0"/>
                  </a:lnTo>
                  <a:close/>
                </a:path>
                <a:path w="640715" h="93345">
                  <a:moveTo>
                    <a:pt x="139406" y="31234"/>
                  </a:moveTo>
                  <a:lnTo>
                    <a:pt x="123025" y="31234"/>
                  </a:lnTo>
                  <a:lnTo>
                    <a:pt x="126639" y="32453"/>
                  </a:lnTo>
                  <a:lnTo>
                    <a:pt x="131428" y="37332"/>
                  </a:lnTo>
                  <a:lnTo>
                    <a:pt x="132633" y="40782"/>
                  </a:lnTo>
                  <a:lnTo>
                    <a:pt x="132633" y="47208"/>
                  </a:lnTo>
                  <a:lnTo>
                    <a:pt x="122504" y="50822"/>
                  </a:lnTo>
                  <a:lnTo>
                    <a:pt x="119128" y="51224"/>
                  </a:lnTo>
                  <a:lnTo>
                    <a:pt x="88370" y="76389"/>
                  </a:lnTo>
                  <a:lnTo>
                    <a:pt x="89411" y="80197"/>
                  </a:lnTo>
                  <a:lnTo>
                    <a:pt x="93576" y="86474"/>
                  </a:lnTo>
                  <a:lnTo>
                    <a:pt x="96387" y="88868"/>
                  </a:lnTo>
                  <a:lnTo>
                    <a:pt x="103466" y="92170"/>
                  </a:lnTo>
                  <a:lnTo>
                    <a:pt x="107408" y="92988"/>
                  </a:lnTo>
                  <a:lnTo>
                    <a:pt x="115737" y="92988"/>
                  </a:lnTo>
                  <a:lnTo>
                    <a:pt x="131384" y="83588"/>
                  </a:lnTo>
                  <a:lnTo>
                    <a:pt x="109387" y="83588"/>
                  </a:lnTo>
                  <a:lnTo>
                    <a:pt x="106089" y="82711"/>
                  </a:lnTo>
                  <a:lnTo>
                    <a:pt x="105852" y="82711"/>
                  </a:lnTo>
                  <a:lnTo>
                    <a:pt x="102961" y="80762"/>
                  </a:lnTo>
                  <a:lnTo>
                    <a:pt x="100254" y="78888"/>
                  </a:lnTo>
                  <a:lnTo>
                    <a:pt x="98900" y="76122"/>
                  </a:lnTo>
                  <a:lnTo>
                    <a:pt x="99021" y="69429"/>
                  </a:lnTo>
                  <a:lnTo>
                    <a:pt x="99504" y="68001"/>
                  </a:lnTo>
                  <a:lnTo>
                    <a:pt x="99614" y="67674"/>
                  </a:lnTo>
                  <a:lnTo>
                    <a:pt x="118846" y="60326"/>
                  </a:lnTo>
                  <a:lnTo>
                    <a:pt x="121920" y="59910"/>
                  </a:lnTo>
                  <a:lnTo>
                    <a:pt x="132633" y="56935"/>
                  </a:lnTo>
                  <a:lnTo>
                    <a:pt x="143164" y="56935"/>
                  </a:lnTo>
                  <a:lnTo>
                    <a:pt x="143164" y="40782"/>
                  </a:lnTo>
                  <a:lnTo>
                    <a:pt x="142455" y="37332"/>
                  </a:lnTo>
                  <a:lnTo>
                    <a:pt x="142332" y="36737"/>
                  </a:lnTo>
                  <a:lnTo>
                    <a:pt x="142271" y="36439"/>
                  </a:lnTo>
                  <a:lnTo>
                    <a:pt x="139406" y="31234"/>
                  </a:lnTo>
                  <a:close/>
                </a:path>
                <a:path w="640715" h="93345">
                  <a:moveTo>
                    <a:pt x="143164" y="82101"/>
                  </a:moveTo>
                  <a:lnTo>
                    <a:pt x="132633" y="82101"/>
                  </a:lnTo>
                  <a:lnTo>
                    <a:pt x="132633" y="91382"/>
                  </a:lnTo>
                  <a:lnTo>
                    <a:pt x="143164" y="91382"/>
                  </a:lnTo>
                  <a:lnTo>
                    <a:pt x="143164" y="82101"/>
                  </a:lnTo>
                  <a:close/>
                </a:path>
                <a:path w="640715" h="93345">
                  <a:moveTo>
                    <a:pt x="143164" y="56935"/>
                  </a:moveTo>
                  <a:lnTo>
                    <a:pt x="132633" y="56935"/>
                  </a:lnTo>
                  <a:lnTo>
                    <a:pt x="132536" y="69786"/>
                  </a:lnTo>
                  <a:lnTo>
                    <a:pt x="131890" y="72150"/>
                  </a:lnTo>
                  <a:lnTo>
                    <a:pt x="130402" y="74738"/>
                  </a:lnTo>
                  <a:lnTo>
                    <a:pt x="128945" y="77326"/>
                  </a:lnTo>
                  <a:lnTo>
                    <a:pt x="126773" y="79438"/>
                  </a:lnTo>
                  <a:lnTo>
                    <a:pt x="121032" y="82711"/>
                  </a:lnTo>
                  <a:lnTo>
                    <a:pt x="117267" y="83588"/>
                  </a:lnTo>
                  <a:lnTo>
                    <a:pt x="131384" y="83588"/>
                  </a:lnTo>
                  <a:lnTo>
                    <a:pt x="132098" y="82101"/>
                  </a:lnTo>
                  <a:lnTo>
                    <a:pt x="143164" y="82101"/>
                  </a:lnTo>
                  <a:lnTo>
                    <a:pt x="143164" y="56935"/>
                  </a:lnTo>
                  <a:close/>
                </a:path>
                <a:path w="640715" h="93345">
                  <a:moveTo>
                    <a:pt x="120021" y="21953"/>
                  </a:moveTo>
                  <a:lnTo>
                    <a:pt x="114369" y="21953"/>
                  </a:lnTo>
                  <a:lnTo>
                    <a:pt x="110859" y="22429"/>
                  </a:lnTo>
                  <a:lnTo>
                    <a:pt x="90333" y="38016"/>
                  </a:lnTo>
                  <a:lnTo>
                    <a:pt x="100328" y="41586"/>
                  </a:lnTo>
                  <a:lnTo>
                    <a:pt x="101488" y="39087"/>
                  </a:lnTo>
                  <a:lnTo>
                    <a:pt x="103496" y="36737"/>
                  </a:lnTo>
                  <a:lnTo>
                    <a:pt x="109053" y="32453"/>
                  </a:lnTo>
                  <a:lnTo>
                    <a:pt x="108781" y="32453"/>
                  </a:lnTo>
                  <a:lnTo>
                    <a:pt x="113149" y="31234"/>
                  </a:lnTo>
                  <a:lnTo>
                    <a:pt x="139406" y="31234"/>
                  </a:lnTo>
                  <a:lnTo>
                    <a:pt x="138702" y="29955"/>
                  </a:lnTo>
                  <a:lnTo>
                    <a:pt x="136456" y="27530"/>
                  </a:lnTo>
                  <a:lnTo>
                    <a:pt x="131071" y="24318"/>
                  </a:lnTo>
                  <a:lnTo>
                    <a:pt x="128290" y="23262"/>
                  </a:lnTo>
                  <a:lnTo>
                    <a:pt x="125405" y="22756"/>
                  </a:lnTo>
                  <a:lnTo>
                    <a:pt x="122549" y="22220"/>
                  </a:lnTo>
                  <a:lnTo>
                    <a:pt x="120021" y="21953"/>
                  </a:lnTo>
                  <a:close/>
                </a:path>
                <a:path w="640715" h="93345">
                  <a:moveTo>
                    <a:pt x="194867" y="21953"/>
                  </a:moveTo>
                  <a:lnTo>
                    <a:pt x="183861" y="21953"/>
                  </a:lnTo>
                  <a:lnTo>
                    <a:pt x="178447" y="23470"/>
                  </a:lnTo>
                  <a:lnTo>
                    <a:pt x="169196" y="29508"/>
                  </a:lnTo>
                  <a:lnTo>
                    <a:pt x="165596" y="33688"/>
                  </a:lnTo>
                  <a:lnTo>
                    <a:pt x="160450" y="44367"/>
                  </a:lnTo>
                  <a:lnTo>
                    <a:pt x="159171" y="50510"/>
                  </a:lnTo>
                  <a:lnTo>
                    <a:pt x="159171" y="64312"/>
                  </a:lnTo>
                  <a:lnTo>
                    <a:pt x="183801" y="92810"/>
                  </a:lnTo>
                  <a:lnTo>
                    <a:pt x="195284" y="92810"/>
                  </a:lnTo>
                  <a:lnTo>
                    <a:pt x="199716" y="91873"/>
                  </a:lnTo>
                  <a:lnTo>
                    <a:pt x="207361" y="88095"/>
                  </a:lnTo>
                  <a:lnTo>
                    <a:pt x="210440" y="85537"/>
                  </a:lnTo>
                  <a:lnTo>
                    <a:pt x="212022" y="83350"/>
                  </a:lnTo>
                  <a:lnTo>
                    <a:pt x="186062" y="83350"/>
                  </a:lnTo>
                  <a:lnTo>
                    <a:pt x="182433" y="82264"/>
                  </a:lnTo>
                  <a:lnTo>
                    <a:pt x="169701" y="62408"/>
                  </a:lnTo>
                  <a:lnTo>
                    <a:pt x="169701" y="51937"/>
                  </a:lnTo>
                  <a:lnTo>
                    <a:pt x="186122" y="31412"/>
                  </a:lnTo>
                  <a:lnTo>
                    <a:pt x="212033" y="31412"/>
                  </a:lnTo>
                  <a:lnTo>
                    <a:pt x="210113" y="28913"/>
                  </a:lnTo>
                  <a:lnTo>
                    <a:pt x="206944" y="26415"/>
                  </a:lnTo>
                  <a:lnTo>
                    <a:pt x="199210" y="22845"/>
                  </a:lnTo>
                  <a:lnTo>
                    <a:pt x="194867" y="21953"/>
                  </a:lnTo>
                  <a:close/>
                </a:path>
                <a:path w="640715" h="93345">
                  <a:moveTo>
                    <a:pt x="217177" y="71392"/>
                  </a:moveTo>
                  <a:lnTo>
                    <a:pt x="206647" y="71392"/>
                  </a:lnTo>
                  <a:lnTo>
                    <a:pt x="205993" y="73891"/>
                  </a:lnTo>
                  <a:lnTo>
                    <a:pt x="204892" y="76032"/>
                  </a:lnTo>
                  <a:lnTo>
                    <a:pt x="201798" y="79602"/>
                  </a:lnTo>
                  <a:lnTo>
                    <a:pt x="199735" y="81045"/>
                  </a:lnTo>
                  <a:lnTo>
                    <a:pt x="195447" y="82874"/>
                  </a:lnTo>
                  <a:lnTo>
                    <a:pt x="192963" y="83350"/>
                  </a:lnTo>
                  <a:lnTo>
                    <a:pt x="212022" y="83350"/>
                  </a:lnTo>
                  <a:lnTo>
                    <a:pt x="215110" y="79081"/>
                  </a:lnTo>
                  <a:lnTo>
                    <a:pt x="216582" y="75437"/>
                  </a:lnTo>
                  <a:lnTo>
                    <a:pt x="217177" y="71392"/>
                  </a:lnTo>
                  <a:close/>
                </a:path>
                <a:path w="640715" h="93345">
                  <a:moveTo>
                    <a:pt x="212033" y="31412"/>
                  </a:moveTo>
                  <a:lnTo>
                    <a:pt x="194867" y="31412"/>
                  </a:lnTo>
                  <a:lnTo>
                    <a:pt x="198556" y="32632"/>
                  </a:lnTo>
                  <a:lnTo>
                    <a:pt x="201293" y="35071"/>
                  </a:lnTo>
                  <a:lnTo>
                    <a:pt x="204059" y="37481"/>
                  </a:lnTo>
                  <a:lnTo>
                    <a:pt x="205844" y="40247"/>
                  </a:lnTo>
                  <a:lnTo>
                    <a:pt x="206647" y="43370"/>
                  </a:lnTo>
                  <a:lnTo>
                    <a:pt x="217177" y="43370"/>
                  </a:lnTo>
                  <a:lnTo>
                    <a:pt x="216744" y="40247"/>
                  </a:lnTo>
                  <a:lnTo>
                    <a:pt x="216671" y="39726"/>
                  </a:lnTo>
                  <a:lnTo>
                    <a:pt x="216582" y="39087"/>
                  </a:lnTo>
                  <a:lnTo>
                    <a:pt x="215051" y="35339"/>
                  </a:lnTo>
                  <a:lnTo>
                    <a:pt x="212033" y="31412"/>
                  </a:lnTo>
                  <a:close/>
                </a:path>
                <a:path w="640715" h="93345">
                  <a:moveTo>
                    <a:pt x="260370" y="32662"/>
                  </a:moveTo>
                  <a:lnTo>
                    <a:pt x="249839" y="32662"/>
                  </a:lnTo>
                  <a:lnTo>
                    <a:pt x="249839" y="91382"/>
                  </a:lnTo>
                  <a:lnTo>
                    <a:pt x="260370" y="91382"/>
                  </a:lnTo>
                  <a:lnTo>
                    <a:pt x="260370" y="32662"/>
                  </a:lnTo>
                  <a:close/>
                </a:path>
                <a:path w="640715" h="93345">
                  <a:moveTo>
                    <a:pt x="282858" y="22845"/>
                  </a:moveTo>
                  <a:lnTo>
                    <a:pt x="227172" y="22845"/>
                  </a:lnTo>
                  <a:lnTo>
                    <a:pt x="227172" y="32662"/>
                  </a:lnTo>
                  <a:lnTo>
                    <a:pt x="282858" y="32662"/>
                  </a:lnTo>
                  <a:lnTo>
                    <a:pt x="282858" y="22845"/>
                  </a:lnTo>
                  <a:close/>
                </a:path>
                <a:path w="640715" h="93345">
                  <a:moveTo>
                    <a:pt x="342484" y="31234"/>
                  </a:moveTo>
                  <a:lnTo>
                    <a:pt x="326103" y="31234"/>
                  </a:lnTo>
                  <a:lnTo>
                    <a:pt x="329717" y="32453"/>
                  </a:lnTo>
                  <a:lnTo>
                    <a:pt x="334506" y="37332"/>
                  </a:lnTo>
                  <a:lnTo>
                    <a:pt x="335711" y="40782"/>
                  </a:lnTo>
                  <a:lnTo>
                    <a:pt x="335711" y="47208"/>
                  </a:lnTo>
                  <a:lnTo>
                    <a:pt x="325582" y="50822"/>
                  </a:lnTo>
                  <a:lnTo>
                    <a:pt x="322206" y="51224"/>
                  </a:lnTo>
                  <a:lnTo>
                    <a:pt x="291448" y="76389"/>
                  </a:lnTo>
                  <a:lnTo>
                    <a:pt x="292489" y="80197"/>
                  </a:lnTo>
                  <a:lnTo>
                    <a:pt x="296654" y="86474"/>
                  </a:lnTo>
                  <a:lnTo>
                    <a:pt x="299465" y="88868"/>
                  </a:lnTo>
                  <a:lnTo>
                    <a:pt x="306544" y="92170"/>
                  </a:lnTo>
                  <a:lnTo>
                    <a:pt x="310486" y="92988"/>
                  </a:lnTo>
                  <a:lnTo>
                    <a:pt x="318815" y="92988"/>
                  </a:lnTo>
                  <a:lnTo>
                    <a:pt x="334462" y="83588"/>
                  </a:lnTo>
                  <a:lnTo>
                    <a:pt x="312464" y="83588"/>
                  </a:lnTo>
                  <a:lnTo>
                    <a:pt x="309167" y="82711"/>
                  </a:lnTo>
                  <a:lnTo>
                    <a:pt x="308930" y="82711"/>
                  </a:lnTo>
                  <a:lnTo>
                    <a:pt x="306039" y="80762"/>
                  </a:lnTo>
                  <a:lnTo>
                    <a:pt x="303332" y="78888"/>
                  </a:lnTo>
                  <a:lnTo>
                    <a:pt x="301978" y="76122"/>
                  </a:lnTo>
                  <a:lnTo>
                    <a:pt x="302099" y="69429"/>
                  </a:lnTo>
                  <a:lnTo>
                    <a:pt x="302582" y="68001"/>
                  </a:lnTo>
                  <a:lnTo>
                    <a:pt x="302692" y="67674"/>
                  </a:lnTo>
                  <a:lnTo>
                    <a:pt x="321923" y="60326"/>
                  </a:lnTo>
                  <a:lnTo>
                    <a:pt x="324998" y="59910"/>
                  </a:lnTo>
                  <a:lnTo>
                    <a:pt x="335711" y="56935"/>
                  </a:lnTo>
                  <a:lnTo>
                    <a:pt x="346242" y="56935"/>
                  </a:lnTo>
                  <a:lnTo>
                    <a:pt x="346242" y="40782"/>
                  </a:lnTo>
                  <a:lnTo>
                    <a:pt x="345532" y="37332"/>
                  </a:lnTo>
                  <a:lnTo>
                    <a:pt x="345410" y="36737"/>
                  </a:lnTo>
                  <a:lnTo>
                    <a:pt x="345349" y="36439"/>
                  </a:lnTo>
                  <a:lnTo>
                    <a:pt x="342484" y="31234"/>
                  </a:lnTo>
                  <a:close/>
                </a:path>
                <a:path w="640715" h="93345">
                  <a:moveTo>
                    <a:pt x="346242" y="82101"/>
                  </a:moveTo>
                  <a:lnTo>
                    <a:pt x="335711" y="82101"/>
                  </a:lnTo>
                  <a:lnTo>
                    <a:pt x="335711" y="91382"/>
                  </a:lnTo>
                  <a:lnTo>
                    <a:pt x="346242" y="91382"/>
                  </a:lnTo>
                  <a:lnTo>
                    <a:pt x="346242" y="82101"/>
                  </a:lnTo>
                  <a:close/>
                </a:path>
                <a:path w="640715" h="93345">
                  <a:moveTo>
                    <a:pt x="346242" y="56935"/>
                  </a:moveTo>
                  <a:lnTo>
                    <a:pt x="335711" y="56935"/>
                  </a:lnTo>
                  <a:lnTo>
                    <a:pt x="335614" y="69786"/>
                  </a:lnTo>
                  <a:lnTo>
                    <a:pt x="334967" y="72150"/>
                  </a:lnTo>
                  <a:lnTo>
                    <a:pt x="333480" y="74738"/>
                  </a:lnTo>
                  <a:lnTo>
                    <a:pt x="332023" y="77326"/>
                  </a:lnTo>
                  <a:lnTo>
                    <a:pt x="329851" y="79438"/>
                  </a:lnTo>
                  <a:lnTo>
                    <a:pt x="324110" y="82711"/>
                  </a:lnTo>
                  <a:lnTo>
                    <a:pt x="320344" y="83588"/>
                  </a:lnTo>
                  <a:lnTo>
                    <a:pt x="334462" y="83588"/>
                  </a:lnTo>
                  <a:lnTo>
                    <a:pt x="335176" y="82101"/>
                  </a:lnTo>
                  <a:lnTo>
                    <a:pt x="346242" y="82101"/>
                  </a:lnTo>
                  <a:lnTo>
                    <a:pt x="346242" y="56935"/>
                  </a:lnTo>
                  <a:close/>
                </a:path>
                <a:path w="640715" h="93345">
                  <a:moveTo>
                    <a:pt x="323098" y="21953"/>
                  </a:moveTo>
                  <a:lnTo>
                    <a:pt x="317447" y="21953"/>
                  </a:lnTo>
                  <a:lnTo>
                    <a:pt x="313936" y="22429"/>
                  </a:lnTo>
                  <a:lnTo>
                    <a:pt x="293411" y="38016"/>
                  </a:lnTo>
                  <a:lnTo>
                    <a:pt x="303406" y="41586"/>
                  </a:lnTo>
                  <a:lnTo>
                    <a:pt x="304566" y="39087"/>
                  </a:lnTo>
                  <a:lnTo>
                    <a:pt x="306574" y="36737"/>
                  </a:lnTo>
                  <a:lnTo>
                    <a:pt x="312131" y="32453"/>
                  </a:lnTo>
                  <a:lnTo>
                    <a:pt x="311859" y="32453"/>
                  </a:lnTo>
                  <a:lnTo>
                    <a:pt x="316227" y="31234"/>
                  </a:lnTo>
                  <a:lnTo>
                    <a:pt x="342484" y="31234"/>
                  </a:lnTo>
                  <a:lnTo>
                    <a:pt x="341779" y="29955"/>
                  </a:lnTo>
                  <a:lnTo>
                    <a:pt x="339534" y="27530"/>
                  </a:lnTo>
                  <a:lnTo>
                    <a:pt x="334149" y="24318"/>
                  </a:lnTo>
                  <a:lnTo>
                    <a:pt x="331368" y="23262"/>
                  </a:lnTo>
                  <a:lnTo>
                    <a:pt x="328483" y="22756"/>
                  </a:lnTo>
                  <a:lnTo>
                    <a:pt x="325627" y="22220"/>
                  </a:lnTo>
                  <a:lnTo>
                    <a:pt x="323098" y="21953"/>
                  </a:lnTo>
                  <a:close/>
                </a:path>
                <a:path w="640715" h="93345">
                  <a:moveTo>
                    <a:pt x="400860" y="22845"/>
                  </a:moveTo>
                  <a:lnTo>
                    <a:pt x="365462" y="22845"/>
                  </a:lnTo>
                  <a:lnTo>
                    <a:pt x="365462" y="91382"/>
                  </a:lnTo>
                  <a:lnTo>
                    <a:pt x="402407" y="91382"/>
                  </a:lnTo>
                  <a:lnTo>
                    <a:pt x="406393" y="90579"/>
                  </a:lnTo>
                  <a:lnTo>
                    <a:pt x="413057" y="87366"/>
                  </a:lnTo>
                  <a:lnTo>
                    <a:pt x="415615" y="85180"/>
                  </a:lnTo>
                  <a:lnTo>
                    <a:pt x="417831" y="81744"/>
                  </a:lnTo>
                  <a:lnTo>
                    <a:pt x="375457" y="81744"/>
                  </a:lnTo>
                  <a:lnTo>
                    <a:pt x="375457" y="60683"/>
                  </a:lnTo>
                  <a:lnTo>
                    <a:pt x="415411" y="60683"/>
                  </a:lnTo>
                  <a:lnTo>
                    <a:pt x="414142" y="59434"/>
                  </a:lnTo>
                  <a:lnTo>
                    <a:pt x="409353" y="56578"/>
                  </a:lnTo>
                  <a:lnTo>
                    <a:pt x="406899" y="55686"/>
                  </a:lnTo>
                  <a:lnTo>
                    <a:pt x="404371" y="55329"/>
                  </a:lnTo>
                  <a:lnTo>
                    <a:pt x="408238" y="54525"/>
                  </a:lnTo>
                  <a:lnTo>
                    <a:pt x="411406" y="52993"/>
                  </a:lnTo>
                  <a:lnTo>
                    <a:pt x="412939" y="51581"/>
                  </a:lnTo>
                  <a:lnTo>
                    <a:pt x="375457" y="51581"/>
                  </a:lnTo>
                  <a:lnTo>
                    <a:pt x="375457" y="32483"/>
                  </a:lnTo>
                  <a:lnTo>
                    <a:pt x="416052" y="32483"/>
                  </a:lnTo>
                  <a:lnTo>
                    <a:pt x="415407" y="31174"/>
                  </a:lnTo>
                  <a:lnTo>
                    <a:pt x="406721" y="24511"/>
                  </a:lnTo>
                  <a:lnTo>
                    <a:pt x="400860" y="22845"/>
                  </a:lnTo>
                  <a:close/>
                </a:path>
                <a:path w="640715" h="93345">
                  <a:moveTo>
                    <a:pt x="415411" y="60683"/>
                  </a:moveTo>
                  <a:lnTo>
                    <a:pt x="401396" y="60683"/>
                  </a:lnTo>
                  <a:lnTo>
                    <a:pt x="404237" y="61709"/>
                  </a:lnTo>
                  <a:lnTo>
                    <a:pt x="408342" y="65785"/>
                  </a:lnTo>
                  <a:lnTo>
                    <a:pt x="409368" y="68566"/>
                  </a:lnTo>
                  <a:lnTo>
                    <a:pt x="409368" y="75081"/>
                  </a:lnTo>
                  <a:lnTo>
                    <a:pt x="408342" y="77431"/>
                  </a:lnTo>
                  <a:lnTo>
                    <a:pt x="404237" y="80881"/>
                  </a:lnTo>
                  <a:lnTo>
                    <a:pt x="401396" y="81744"/>
                  </a:lnTo>
                  <a:lnTo>
                    <a:pt x="417831" y="81744"/>
                  </a:lnTo>
                  <a:lnTo>
                    <a:pt x="419184" y="79647"/>
                  </a:lnTo>
                  <a:lnTo>
                    <a:pt x="420077" y="76508"/>
                  </a:lnTo>
                  <a:lnTo>
                    <a:pt x="420077" y="69399"/>
                  </a:lnTo>
                  <a:lnTo>
                    <a:pt x="419289" y="66365"/>
                  </a:lnTo>
                  <a:lnTo>
                    <a:pt x="416135" y="61397"/>
                  </a:lnTo>
                  <a:lnTo>
                    <a:pt x="415411" y="60683"/>
                  </a:lnTo>
                  <a:close/>
                </a:path>
                <a:path w="640715" h="93345">
                  <a:moveTo>
                    <a:pt x="416052" y="32483"/>
                  </a:moveTo>
                  <a:lnTo>
                    <a:pt x="397707" y="32483"/>
                  </a:lnTo>
                  <a:lnTo>
                    <a:pt x="401024" y="33316"/>
                  </a:lnTo>
                  <a:lnTo>
                    <a:pt x="405843" y="36618"/>
                  </a:lnTo>
                  <a:lnTo>
                    <a:pt x="407048" y="38879"/>
                  </a:lnTo>
                  <a:lnTo>
                    <a:pt x="407048" y="43787"/>
                  </a:lnTo>
                  <a:lnTo>
                    <a:pt x="396309" y="51581"/>
                  </a:lnTo>
                  <a:lnTo>
                    <a:pt x="412939" y="51581"/>
                  </a:lnTo>
                  <a:lnTo>
                    <a:pt x="416295" y="48487"/>
                  </a:lnTo>
                  <a:lnTo>
                    <a:pt x="417453" y="45542"/>
                  </a:lnTo>
                  <a:lnTo>
                    <a:pt x="417578" y="35577"/>
                  </a:lnTo>
                  <a:lnTo>
                    <a:pt x="416052" y="32483"/>
                  </a:lnTo>
                  <a:close/>
                </a:path>
                <a:path w="640715" h="93345">
                  <a:moveTo>
                    <a:pt x="446548" y="22845"/>
                  </a:moveTo>
                  <a:lnTo>
                    <a:pt x="436017" y="22845"/>
                  </a:lnTo>
                  <a:lnTo>
                    <a:pt x="436017" y="91382"/>
                  </a:lnTo>
                  <a:lnTo>
                    <a:pt x="446548" y="91382"/>
                  </a:lnTo>
                  <a:lnTo>
                    <a:pt x="446548" y="62111"/>
                  </a:lnTo>
                  <a:lnTo>
                    <a:pt x="444049" y="62111"/>
                  </a:lnTo>
                  <a:lnTo>
                    <a:pt x="444049" y="52294"/>
                  </a:lnTo>
                  <a:lnTo>
                    <a:pt x="446548" y="52294"/>
                  </a:lnTo>
                  <a:lnTo>
                    <a:pt x="446548" y="22845"/>
                  </a:lnTo>
                  <a:close/>
                </a:path>
                <a:path w="640715" h="93345">
                  <a:moveTo>
                    <a:pt x="489919" y="22845"/>
                  </a:moveTo>
                  <a:lnTo>
                    <a:pt x="479388" y="22845"/>
                  </a:lnTo>
                  <a:lnTo>
                    <a:pt x="479388" y="91382"/>
                  </a:lnTo>
                  <a:lnTo>
                    <a:pt x="489919" y="91382"/>
                  </a:lnTo>
                  <a:lnTo>
                    <a:pt x="489919" y="62111"/>
                  </a:lnTo>
                  <a:lnTo>
                    <a:pt x="481887" y="62111"/>
                  </a:lnTo>
                  <a:lnTo>
                    <a:pt x="481887" y="52294"/>
                  </a:lnTo>
                  <a:lnTo>
                    <a:pt x="489919" y="52294"/>
                  </a:lnTo>
                  <a:lnTo>
                    <a:pt x="489919" y="22845"/>
                  </a:lnTo>
                  <a:close/>
                </a:path>
                <a:path w="640715" h="93345">
                  <a:moveTo>
                    <a:pt x="446548" y="52294"/>
                  </a:moveTo>
                  <a:lnTo>
                    <a:pt x="444049" y="52294"/>
                  </a:lnTo>
                  <a:lnTo>
                    <a:pt x="444049" y="62111"/>
                  </a:lnTo>
                  <a:lnTo>
                    <a:pt x="446548" y="62111"/>
                  </a:lnTo>
                  <a:lnTo>
                    <a:pt x="446548" y="52294"/>
                  </a:lnTo>
                  <a:close/>
                </a:path>
                <a:path w="640715" h="93345">
                  <a:moveTo>
                    <a:pt x="479388" y="52294"/>
                  </a:moveTo>
                  <a:lnTo>
                    <a:pt x="446548" y="52294"/>
                  </a:lnTo>
                  <a:lnTo>
                    <a:pt x="446548" y="62111"/>
                  </a:lnTo>
                  <a:lnTo>
                    <a:pt x="479388" y="62111"/>
                  </a:lnTo>
                  <a:lnTo>
                    <a:pt x="479388" y="52294"/>
                  </a:lnTo>
                  <a:close/>
                </a:path>
                <a:path w="640715" h="93345">
                  <a:moveTo>
                    <a:pt x="489919" y="52294"/>
                  </a:moveTo>
                  <a:lnTo>
                    <a:pt x="481887" y="52294"/>
                  </a:lnTo>
                  <a:lnTo>
                    <a:pt x="481887" y="62111"/>
                  </a:lnTo>
                  <a:lnTo>
                    <a:pt x="489919" y="62111"/>
                  </a:lnTo>
                  <a:lnTo>
                    <a:pt x="489919" y="52294"/>
                  </a:lnTo>
                  <a:close/>
                </a:path>
                <a:path w="640715" h="93345">
                  <a:moveTo>
                    <a:pt x="519680" y="22845"/>
                  </a:moveTo>
                  <a:lnTo>
                    <a:pt x="509150" y="22845"/>
                  </a:lnTo>
                  <a:lnTo>
                    <a:pt x="509150" y="91382"/>
                  </a:lnTo>
                  <a:lnTo>
                    <a:pt x="521465" y="91382"/>
                  </a:lnTo>
                  <a:lnTo>
                    <a:pt x="531085" y="75854"/>
                  </a:lnTo>
                  <a:lnTo>
                    <a:pt x="519680" y="75854"/>
                  </a:lnTo>
                  <a:lnTo>
                    <a:pt x="519680" y="22845"/>
                  </a:lnTo>
                  <a:close/>
                </a:path>
                <a:path w="640715" h="93345">
                  <a:moveTo>
                    <a:pt x="564836" y="38373"/>
                  </a:moveTo>
                  <a:lnTo>
                    <a:pt x="554306" y="38373"/>
                  </a:lnTo>
                  <a:lnTo>
                    <a:pt x="554306" y="91382"/>
                  </a:lnTo>
                  <a:lnTo>
                    <a:pt x="564836" y="91382"/>
                  </a:lnTo>
                  <a:lnTo>
                    <a:pt x="564836" y="38373"/>
                  </a:lnTo>
                  <a:close/>
                </a:path>
                <a:path w="640715" h="93345">
                  <a:moveTo>
                    <a:pt x="564836" y="22845"/>
                  </a:moveTo>
                  <a:lnTo>
                    <a:pt x="552699" y="22845"/>
                  </a:lnTo>
                  <a:lnTo>
                    <a:pt x="519680" y="75854"/>
                  </a:lnTo>
                  <a:lnTo>
                    <a:pt x="531085" y="75854"/>
                  </a:lnTo>
                  <a:lnTo>
                    <a:pt x="554306" y="38373"/>
                  </a:lnTo>
                  <a:lnTo>
                    <a:pt x="564836" y="38373"/>
                  </a:lnTo>
                  <a:lnTo>
                    <a:pt x="564836" y="22845"/>
                  </a:lnTo>
                  <a:close/>
                </a:path>
                <a:path w="640715" h="93345">
                  <a:moveTo>
                    <a:pt x="594654" y="22845"/>
                  </a:moveTo>
                  <a:lnTo>
                    <a:pt x="584123" y="22845"/>
                  </a:lnTo>
                  <a:lnTo>
                    <a:pt x="584123" y="91382"/>
                  </a:lnTo>
                  <a:lnTo>
                    <a:pt x="594654" y="91382"/>
                  </a:lnTo>
                  <a:lnTo>
                    <a:pt x="594654" y="62468"/>
                  </a:lnTo>
                  <a:lnTo>
                    <a:pt x="617355" y="62468"/>
                  </a:lnTo>
                  <a:lnTo>
                    <a:pt x="612145" y="55864"/>
                  </a:lnTo>
                  <a:lnTo>
                    <a:pt x="614836" y="52651"/>
                  </a:lnTo>
                  <a:lnTo>
                    <a:pt x="594654" y="52651"/>
                  </a:lnTo>
                  <a:lnTo>
                    <a:pt x="594654" y="22845"/>
                  </a:lnTo>
                  <a:close/>
                </a:path>
                <a:path w="640715" h="93345">
                  <a:moveTo>
                    <a:pt x="617355" y="62468"/>
                  </a:moveTo>
                  <a:lnTo>
                    <a:pt x="604113" y="62468"/>
                  </a:lnTo>
                  <a:lnTo>
                    <a:pt x="626602" y="91382"/>
                  </a:lnTo>
                  <a:lnTo>
                    <a:pt x="640166" y="91382"/>
                  </a:lnTo>
                  <a:lnTo>
                    <a:pt x="617355" y="62468"/>
                  </a:lnTo>
                  <a:close/>
                </a:path>
                <a:path w="640715" h="93345">
                  <a:moveTo>
                    <a:pt x="639809" y="22845"/>
                  </a:moveTo>
                  <a:lnTo>
                    <a:pt x="626245" y="22845"/>
                  </a:lnTo>
                  <a:lnTo>
                    <a:pt x="601614" y="52651"/>
                  </a:lnTo>
                  <a:lnTo>
                    <a:pt x="614836" y="52651"/>
                  </a:lnTo>
                  <a:lnTo>
                    <a:pt x="639809" y="2284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58" name="object 5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388369" y="6325839"/>
              <a:ext cx="178907" cy="178907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647962" y="6368174"/>
              <a:ext cx="2125842" cy="119939"/>
            </a:xfrm>
            <a:prstGeom prst="rect">
              <a:avLst/>
            </a:prstGeom>
          </p:spPr>
        </p:pic>
      </p:grpSp>
      <p:grpSp>
        <p:nvGrpSpPr>
          <p:cNvPr id="60" name="object 60"/>
          <p:cNvGrpSpPr/>
          <p:nvPr/>
        </p:nvGrpSpPr>
        <p:grpSpPr>
          <a:xfrm>
            <a:off x="9666472" y="3335624"/>
            <a:ext cx="2403545" cy="937360"/>
            <a:chOff x="16388816" y="5622865"/>
            <a:chExt cx="2753360" cy="1073785"/>
          </a:xfrm>
        </p:grpSpPr>
        <p:pic>
          <p:nvPicPr>
            <p:cNvPr id="61" name="object 6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6388816" y="5622865"/>
              <a:ext cx="2753268" cy="1073216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17142002" y="5852705"/>
              <a:ext cx="1254125" cy="160020"/>
            </a:xfrm>
            <a:custGeom>
              <a:avLst/>
              <a:gdLst/>
              <a:ahLst/>
              <a:cxnLst/>
              <a:rect l="l" t="t" r="r" b="b"/>
              <a:pathLst>
                <a:path w="1254125" h="160020">
                  <a:moveTo>
                    <a:pt x="94138" y="3574"/>
                  </a:moveTo>
                  <a:lnTo>
                    <a:pt x="0" y="3574"/>
                  </a:lnTo>
                  <a:lnTo>
                    <a:pt x="0" y="125596"/>
                  </a:lnTo>
                  <a:lnTo>
                    <a:pt x="18350" y="125596"/>
                  </a:lnTo>
                  <a:lnTo>
                    <a:pt x="18350" y="19304"/>
                  </a:lnTo>
                  <a:lnTo>
                    <a:pt x="94138" y="19304"/>
                  </a:lnTo>
                  <a:lnTo>
                    <a:pt x="94138" y="3574"/>
                  </a:lnTo>
                  <a:close/>
                </a:path>
                <a:path w="1254125" h="160020">
                  <a:moveTo>
                    <a:pt x="94138" y="19304"/>
                  </a:moveTo>
                  <a:lnTo>
                    <a:pt x="75787" y="19304"/>
                  </a:lnTo>
                  <a:lnTo>
                    <a:pt x="75787" y="125596"/>
                  </a:lnTo>
                  <a:lnTo>
                    <a:pt x="94138" y="125596"/>
                  </a:lnTo>
                  <a:lnTo>
                    <a:pt x="94138" y="19304"/>
                  </a:lnTo>
                  <a:close/>
                </a:path>
                <a:path w="1254125" h="160020">
                  <a:moveTo>
                    <a:pt x="167988" y="32888"/>
                  </a:moveTo>
                  <a:lnTo>
                    <a:pt x="150829" y="32888"/>
                  </a:lnTo>
                  <a:lnTo>
                    <a:pt x="143342" y="34854"/>
                  </a:lnTo>
                  <a:lnTo>
                    <a:pt x="118074" y="66909"/>
                  </a:lnTo>
                  <a:lnTo>
                    <a:pt x="116749" y="80255"/>
                  </a:lnTo>
                  <a:lnTo>
                    <a:pt x="116749" y="89709"/>
                  </a:lnTo>
                  <a:lnTo>
                    <a:pt x="143342" y="125477"/>
                  </a:lnTo>
                  <a:lnTo>
                    <a:pt x="150829" y="127443"/>
                  </a:lnTo>
                  <a:lnTo>
                    <a:pt x="167988" y="127443"/>
                  </a:lnTo>
                  <a:lnTo>
                    <a:pt x="175476" y="125477"/>
                  </a:lnTo>
                  <a:lnTo>
                    <a:pt x="188266" y="117613"/>
                  </a:lnTo>
                  <a:lnTo>
                    <a:pt x="192890" y="112489"/>
                  </a:lnTo>
                  <a:lnTo>
                    <a:pt x="153868" y="112489"/>
                  </a:lnTo>
                  <a:lnTo>
                    <a:pt x="149220" y="111019"/>
                  </a:lnTo>
                  <a:lnTo>
                    <a:pt x="134742" y="86074"/>
                  </a:lnTo>
                  <a:lnTo>
                    <a:pt x="134742" y="74357"/>
                  </a:lnTo>
                  <a:lnTo>
                    <a:pt x="153868" y="47784"/>
                  </a:lnTo>
                  <a:lnTo>
                    <a:pt x="192820" y="47784"/>
                  </a:lnTo>
                  <a:lnTo>
                    <a:pt x="188266" y="42719"/>
                  </a:lnTo>
                  <a:lnTo>
                    <a:pt x="175476" y="34854"/>
                  </a:lnTo>
                  <a:lnTo>
                    <a:pt x="167988" y="32888"/>
                  </a:lnTo>
                  <a:close/>
                </a:path>
                <a:path w="1254125" h="160020">
                  <a:moveTo>
                    <a:pt x="192820" y="47784"/>
                  </a:moveTo>
                  <a:lnTo>
                    <a:pt x="165029" y="47784"/>
                  </a:lnTo>
                  <a:lnTo>
                    <a:pt x="169637" y="49273"/>
                  </a:lnTo>
                  <a:lnTo>
                    <a:pt x="177027" y="55350"/>
                  </a:lnTo>
                  <a:lnTo>
                    <a:pt x="179646" y="59183"/>
                  </a:lnTo>
                  <a:lnTo>
                    <a:pt x="181394" y="64109"/>
                  </a:lnTo>
                  <a:lnTo>
                    <a:pt x="183182" y="68994"/>
                  </a:lnTo>
                  <a:lnTo>
                    <a:pt x="184075" y="74357"/>
                  </a:lnTo>
                  <a:lnTo>
                    <a:pt x="184075" y="86074"/>
                  </a:lnTo>
                  <a:lnTo>
                    <a:pt x="183182" y="91456"/>
                  </a:lnTo>
                  <a:lnTo>
                    <a:pt x="181394" y="96342"/>
                  </a:lnTo>
                  <a:lnTo>
                    <a:pt x="179646" y="101228"/>
                  </a:lnTo>
                  <a:lnTo>
                    <a:pt x="176945" y="105140"/>
                  </a:lnTo>
                  <a:lnTo>
                    <a:pt x="169637" y="111019"/>
                  </a:lnTo>
                  <a:lnTo>
                    <a:pt x="165029" y="112489"/>
                  </a:lnTo>
                  <a:lnTo>
                    <a:pt x="192890" y="112489"/>
                  </a:lnTo>
                  <a:lnTo>
                    <a:pt x="193231" y="112111"/>
                  </a:lnTo>
                  <a:lnTo>
                    <a:pt x="200301" y="97971"/>
                  </a:lnTo>
                  <a:lnTo>
                    <a:pt x="202069" y="89709"/>
                  </a:lnTo>
                  <a:lnTo>
                    <a:pt x="202069" y="80255"/>
                  </a:lnTo>
                  <a:lnTo>
                    <a:pt x="193231" y="48240"/>
                  </a:lnTo>
                  <a:lnTo>
                    <a:pt x="192820" y="47784"/>
                  </a:lnTo>
                  <a:close/>
                </a:path>
                <a:path w="1254125" h="160020">
                  <a:moveTo>
                    <a:pt x="232410" y="34080"/>
                  </a:moveTo>
                  <a:lnTo>
                    <a:pt x="212868" y="34080"/>
                  </a:lnTo>
                  <a:lnTo>
                    <a:pt x="240990" y="79838"/>
                  </a:lnTo>
                  <a:lnTo>
                    <a:pt x="212510" y="125596"/>
                  </a:lnTo>
                  <a:lnTo>
                    <a:pt x="232053" y="125596"/>
                  </a:lnTo>
                  <a:lnTo>
                    <a:pt x="252608" y="91397"/>
                  </a:lnTo>
                  <a:lnTo>
                    <a:pt x="271198" y="91397"/>
                  </a:lnTo>
                  <a:lnTo>
                    <a:pt x="263929" y="79838"/>
                  </a:lnTo>
                  <a:lnTo>
                    <a:pt x="270246" y="69709"/>
                  </a:lnTo>
                  <a:lnTo>
                    <a:pt x="252608" y="69709"/>
                  </a:lnTo>
                  <a:lnTo>
                    <a:pt x="232410" y="34080"/>
                  </a:lnTo>
                  <a:close/>
                </a:path>
                <a:path w="1254125" h="160020">
                  <a:moveTo>
                    <a:pt x="271198" y="91397"/>
                  </a:moveTo>
                  <a:lnTo>
                    <a:pt x="252608" y="91397"/>
                  </a:lnTo>
                  <a:lnTo>
                    <a:pt x="273223" y="125596"/>
                  </a:lnTo>
                  <a:lnTo>
                    <a:pt x="292706" y="125596"/>
                  </a:lnTo>
                  <a:lnTo>
                    <a:pt x="271198" y="91397"/>
                  </a:lnTo>
                  <a:close/>
                </a:path>
                <a:path w="1254125" h="160020">
                  <a:moveTo>
                    <a:pt x="292468" y="34080"/>
                  </a:moveTo>
                  <a:lnTo>
                    <a:pt x="272985" y="34080"/>
                  </a:lnTo>
                  <a:lnTo>
                    <a:pt x="252608" y="69709"/>
                  </a:lnTo>
                  <a:lnTo>
                    <a:pt x="270246" y="69709"/>
                  </a:lnTo>
                  <a:lnTo>
                    <a:pt x="292468" y="34080"/>
                  </a:lnTo>
                  <a:close/>
                </a:path>
                <a:path w="1254125" h="160020">
                  <a:moveTo>
                    <a:pt x="354284" y="32888"/>
                  </a:moveTo>
                  <a:lnTo>
                    <a:pt x="337124" y="32888"/>
                  </a:lnTo>
                  <a:lnTo>
                    <a:pt x="329637" y="34854"/>
                  </a:lnTo>
                  <a:lnTo>
                    <a:pt x="304369" y="66909"/>
                  </a:lnTo>
                  <a:lnTo>
                    <a:pt x="303044" y="80255"/>
                  </a:lnTo>
                  <a:lnTo>
                    <a:pt x="303044" y="89709"/>
                  </a:lnTo>
                  <a:lnTo>
                    <a:pt x="329637" y="125477"/>
                  </a:lnTo>
                  <a:lnTo>
                    <a:pt x="337124" y="127443"/>
                  </a:lnTo>
                  <a:lnTo>
                    <a:pt x="354284" y="127443"/>
                  </a:lnTo>
                  <a:lnTo>
                    <a:pt x="361771" y="125477"/>
                  </a:lnTo>
                  <a:lnTo>
                    <a:pt x="374561" y="117613"/>
                  </a:lnTo>
                  <a:lnTo>
                    <a:pt x="379185" y="112489"/>
                  </a:lnTo>
                  <a:lnTo>
                    <a:pt x="340163" y="112489"/>
                  </a:lnTo>
                  <a:lnTo>
                    <a:pt x="335515" y="111019"/>
                  </a:lnTo>
                  <a:lnTo>
                    <a:pt x="321037" y="86074"/>
                  </a:lnTo>
                  <a:lnTo>
                    <a:pt x="321037" y="74357"/>
                  </a:lnTo>
                  <a:lnTo>
                    <a:pt x="340163" y="47784"/>
                  </a:lnTo>
                  <a:lnTo>
                    <a:pt x="379115" y="47784"/>
                  </a:lnTo>
                  <a:lnTo>
                    <a:pt x="374561" y="42719"/>
                  </a:lnTo>
                  <a:lnTo>
                    <a:pt x="361771" y="34854"/>
                  </a:lnTo>
                  <a:lnTo>
                    <a:pt x="354284" y="32888"/>
                  </a:lnTo>
                  <a:close/>
                </a:path>
                <a:path w="1254125" h="160020">
                  <a:moveTo>
                    <a:pt x="379115" y="47784"/>
                  </a:moveTo>
                  <a:lnTo>
                    <a:pt x="351324" y="47784"/>
                  </a:lnTo>
                  <a:lnTo>
                    <a:pt x="355932" y="49273"/>
                  </a:lnTo>
                  <a:lnTo>
                    <a:pt x="363322" y="55350"/>
                  </a:lnTo>
                  <a:lnTo>
                    <a:pt x="365942" y="59183"/>
                  </a:lnTo>
                  <a:lnTo>
                    <a:pt x="367689" y="64109"/>
                  </a:lnTo>
                  <a:lnTo>
                    <a:pt x="369477" y="68994"/>
                  </a:lnTo>
                  <a:lnTo>
                    <a:pt x="370370" y="74357"/>
                  </a:lnTo>
                  <a:lnTo>
                    <a:pt x="370370" y="86074"/>
                  </a:lnTo>
                  <a:lnTo>
                    <a:pt x="369477" y="91456"/>
                  </a:lnTo>
                  <a:lnTo>
                    <a:pt x="367689" y="96342"/>
                  </a:lnTo>
                  <a:lnTo>
                    <a:pt x="365942" y="101228"/>
                  </a:lnTo>
                  <a:lnTo>
                    <a:pt x="363241" y="105140"/>
                  </a:lnTo>
                  <a:lnTo>
                    <a:pt x="355932" y="111019"/>
                  </a:lnTo>
                  <a:lnTo>
                    <a:pt x="351324" y="112489"/>
                  </a:lnTo>
                  <a:lnTo>
                    <a:pt x="379185" y="112489"/>
                  </a:lnTo>
                  <a:lnTo>
                    <a:pt x="379526" y="112111"/>
                  </a:lnTo>
                  <a:lnTo>
                    <a:pt x="386596" y="97971"/>
                  </a:lnTo>
                  <a:lnTo>
                    <a:pt x="388364" y="89709"/>
                  </a:lnTo>
                  <a:lnTo>
                    <a:pt x="388364" y="80255"/>
                  </a:lnTo>
                  <a:lnTo>
                    <a:pt x="388080" y="74357"/>
                  </a:lnTo>
                  <a:lnTo>
                    <a:pt x="388032" y="73359"/>
                  </a:lnTo>
                  <a:lnTo>
                    <a:pt x="387038" y="66909"/>
                  </a:lnTo>
                  <a:lnTo>
                    <a:pt x="385381" y="60906"/>
                  </a:lnTo>
                  <a:lnTo>
                    <a:pt x="383061" y="55350"/>
                  </a:lnTo>
                  <a:lnTo>
                    <a:pt x="379526" y="48240"/>
                  </a:lnTo>
                  <a:lnTo>
                    <a:pt x="379115" y="47784"/>
                  </a:lnTo>
                  <a:close/>
                </a:path>
                <a:path w="1254125" h="160020">
                  <a:moveTo>
                    <a:pt x="498157" y="110165"/>
                  </a:moveTo>
                  <a:lnTo>
                    <a:pt x="399312" y="110165"/>
                  </a:lnTo>
                  <a:lnTo>
                    <a:pt x="399312" y="151991"/>
                  </a:lnTo>
                  <a:lnTo>
                    <a:pt x="416948" y="151991"/>
                  </a:lnTo>
                  <a:lnTo>
                    <a:pt x="416948" y="125596"/>
                  </a:lnTo>
                  <a:lnTo>
                    <a:pt x="498157" y="125596"/>
                  </a:lnTo>
                  <a:lnTo>
                    <a:pt x="498157" y="110165"/>
                  </a:lnTo>
                  <a:close/>
                </a:path>
                <a:path w="1254125" h="160020">
                  <a:moveTo>
                    <a:pt x="498157" y="125596"/>
                  </a:moveTo>
                  <a:lnTo>
                    <a:pt x="480759" y="125596"/>
                  </a:lnTo>
                  <a:lnTo>
                    <a:pt x="480759" y="151991"/>
                  </a:lnTo>
                  <a:lnTo>
                    <a:pt x="498157" y="151991"/>
                  </a:lnTo>
                  <a:lnTo>
                    <a:pt x="498157" y="125596"/>
                  </a:lnTo>
                  <a:close/>
                </a:path>
                <a:path w="1254125" h="160020">
                  <a:moveTo>
                    <a:pt x="484096" y="34080"/>
                  </a:moveTo>
                  <a:lnTo>
                    <a:pt x="421893" y="34080"/>
                  </a:lnTo>
                  <a:lnTo>
                    <a:pt x="418557" y="73979"/>
                  </a:lnTo>
                  <a:lnTo>
                    <a:pt x="418001" y="79103"/>
                  </a:lnTo>
                  <a:lnTo>
                    <a:pt x="416729" y="88040"/>
                  </a:lnTo>
                  <a:lnTo>
                    <a:pt x="415935" y="91933"/>
                  </a:lnTo>
                  <a:lnTo>
                    <a:pt x="414982" y="95270"/>
                  </a:lnTo>
                  <a:lnTo>
                    <a:pt x="414068" y="98606"/>
                  </a:lnTo>
                  <a:lnTo>
                    <a:pt x="412936" y="101486"/>
                  </a:lnTo>
                  <a:lnTo>
                    <a:pt x="411586" y="103909"/>
                  </a:lnTo>
                  <a:lnTo>
                    <a:pt x="410275" y="106332"/>
                  </a:lnTo>
                  <a:lnTo>
                    <a:pt x="408666" y="108417"/>
                  </a:lnTo>
                  <a:lnTo>
                    <a:pt x="406760" y="110165"/>
                  </a:lnTo>
                  <a:lnTo>
                    <a:pt x="425825" y="110165"/>
                  </a:lnTo>
                  <a:lnTo>
                    <a:pt x="435954" y="68220"/>
                  </a:lnTo>
                  <a:lnTo>
                    <a:pt x="437861" y="49333"/>
                  </a:lnTo>
                  <a:lnTo>
                    <a:pt x="484096" y="49333"/>
                  </a:lnTo>
                  <a:lnTo>
                    <a:pt x="484096" y="34080"/>
                  </a:lnTo>
                  <a:close/>
                </a:path>
                <a:path w="1254125" h="160020">
                  <a:moveTo>
                    <a:pt x="484096" y="49333"/>
                  </a:moveTo>
                  <a:lnTo>
                    <a:pt x="466698" y="49333"/>
                  </a:lnTo>
                  <a:lnTo>
                    <a:pt x="466698" y="110165"/>
                  </a:lnTo>
                  <a:lnTo>
                    <a:pt x="484096" y="110165"/>
                  </a:lnTo>
                  <a:lnTo>
                    <a:pt x="484096" y="49333"/>
                  </a:lnTo>
                  <a:close/>
                </a:path>
                <a:path w="1254125" h="160020">
                  <a:moveTo>
                    <a:pt x="533027" y="34080"/>
                  </a:moveTo>
                  <a:lnTo>
                    <a:pt x="515570" y="34080"/>
                  </a:lnTo>
                  <a:lnTo>
                    <a:pt x="515570" y="125596"/>
                  </a:lnTo>
                  <a:lnTo>
                    <a:pt x="533027" y="125596"/>
                  </a:lnTo>
                  <a:lnTo>
                    <a:pt x="533027" y="87584"/>
                  </a:lnTo>
                  <a:lnTo>
                    <a:pt x="528022" y="87584"/>
                  </a:lnTo>
                  <a:lnTo>
                    <a:pt x="528022" y="72152"/>
                  </a:lnTo>
                  <a:lnTo>
                    <a:pt x="533027" y="72152"/>
                  </a:lnTo>
                  <a:lnTo>
                    <a:pt x="533027" y="34080"/>
                  </a:lnTo>
                  <a:close/>
                </a:path>
                <a:path w="1254125" h="160020">
                  <a:moveTo>
                    <a:pt x="590046" y="34080"/>
                  </a:moveTo>
                  <a:lnTo>
                    <a:pt x="572648" y="34080"/>
                  </a:lnTo>
                  <a:lnTo>
                    <a:pt x="572648" y="125596"/>
                  </a:lnTo>
                  <a:lnTo>
                    <a:pt x="590046" y="125596"/>
                  </a:lnTo>
                  <a:lnTo>
                    <a:pt x="590046" y="87584"/>
                  </a:lnTo>
                  <a:lnTo>
                    <a:pt x="577593" y="87584"/>
                  </a:lnTo>
                  <a:lnTo>
                    <a:pt x="577593" y="72152"/>
                  </a:lnTo>
                  <a:lnTo>
                    <a:pt x="590046" y="72152"/>
                  </a:lnTo>
                  <a:lnTo>
                    <a:pt x="590046" y="34080"/>
                  </a:lnTo>
                  <a:close/>
                </a:path>
                <a:path w="1254125" h="160020">
                  <a:moveTo>
                    <a:pt x="533027" y="72152"/>
                  </a:moveTo>
                  <a:lnTo>
                    <a:pt x="528022" y="72152"/>
                  </a:lnTo>
                  <a:lnTo>
                    <a:pt x="528022" y="87584"/>
                  </a:lnTo>
                  <a:lnTo>
                    <a:pt x="533027" y="87584"/>
                  </a:lnTo>
                  <a:lnTo>
                    <a:pt x="533027" y="72152"/>
                  </a:lnTo>
                  <a:close/>
                </a:path>
                <a:path w="1254125" h="160020">
                  <a:moveTo>
                    <a:pt x="572648" y="72152"/>
                  </a:moveTo>
                  <a:lnTo>
                    <a:pt x="533027" y="72152"/>
                  </a:lnTo>
                  <a:lnTo>
                    <a:pt x="533027" y="87584"/>
                  </a:lnTo>
                  <a:lnTo>
                    <a:pt x="572648" y="87584"/>
                  </a:lnTo>
                  <a:lnTo>
                    <a:pt x="572648" y="72152"/>
                  </a:lnTo>
                  <a:close/>
                </a:path>
                <a:path w="1254125" h="160020">
                  <a:moveTo>
                    <a:pt x="590046" y="72152"/>
                  </a:moveTo>
                  <a:lnTo>
                    <a:pt x="577593" y="72152"/>
                  </a:lnTo>
                  <a:lnTo>
                    <a:pt x="577593" y="87584"/>
                  </a:lnTo>
                  <a:lnTo>
                    <a:pt x="590046" y="87584"/>
                  </a:lnTo>
                  <a:lnTo>
                    <a:pt x="590046" y="72152"/>
                  </a:lnTo>
                  <a:close/>
                </a:path>
                <a:path w="1254125" h="160020">
                  <a:moveTo>
                    <a:pt x="631336" y="34080"/>
                  </a:moveTo>
                  <a:lnTo>
                    <a:pt x="613878" y="34080"/>
                  </a:lnTo>
                  <a:lnTo>
                    <a:pt x="613878" y="125596"/>
                  </a:lnTo>
                  <a:lnTo>
                    <a:pt x="661325" y="125596"/>
                  </a:lnTo>
                  <a:lnTo>
                    <a:pt x="667660" y="124286"/>
                  </a:lnTo>
                  <a:lnTo>
                    <a:pt x="678067" y="119003"/>
                  </a:lnTo>
                  <a:lnTo>
                    <a:pt x="682019" y="115388"/>
                  </a:lnTo>
                  <a:lnTo>
                    <a:pt x="685073" y="110225"/>
                  </a:lnTo>
                  <a:lnTo>
                    <a:pt x="631336" y="110225"/>
                  </a:lnTo>
                  <a:lnTo>
                    <a:pt x="631336" y="80911"/>
                  </a:lnTo>
                  <a:lnTo>
                    <a:pt x="627284" y="80911"/>
                  </a:lnTo>
                  <a:lnTo>
                    <a:pt x="627284" y="65539"/>
                  </a:lnTo>
                  <a:lnTo>
                    <a:pt x="631336" y="65539"/>
                  </a:lnTo>
                  <a:lnTo>
                    <a:pt x="631336" y="34080"/>
                  </a:lnTo>
                  <a:close/>
                </a:path>
                <a:path w="1254125" h="160020">
                  <a:moveTo>
                    <a:pt x="653857" y="65539"/>
                  </a:moveTo>
                  <a:lnTo>
                    <a:pt x="631336" y="65539"/>
                  </a:lnTo>
                  <a:lnTo>
                    <a:pt x="631336" y="80911"/>
                  </a:lnTo>
                  <a:lnTo>
                    <a:pt x="658981" y="80911"/>
                  </a:lnTo>
                  <a:lnTo>
                    <a:pt x="663192" y="82321"/>
                  </a:lnTo>
                  <a:lnTo>
                    <a:pt x="666488" y="85141"/>
                  </a:lnTo>
                  <a:lnTo>
                    <a:pt x="669785" y="87921"/>
                  </a:lnTo>
                  <a:lnTo>
                    <a:pt x="671434" y="91516"/>
                  </a:lnTo>
                  <a:lnTo>
                    <a:pt x="671434" y="100096"/>
                  </a:lnTo>
                  <a:lnTo>
                    <a:pt x="669785" y="103532"/>
                  </a:lnTo>
                  <a:lnTo>
                    <a:pt x="666464" y="106252"/>
                  </a:lnTo>
                  <a:lnTo>
                    <a:pt x="663192" y="108894"/>
                  </a:lnTo>
                  <a:lnTo>
                    <a:pt x="658981" y="110225"/>
                  </a:lnTo>
                  <a:lnTo>
                    <a:pt x="685073" y="110225"/>
                  </a:lnTo>
                  <a:lnTo>
                    <a:pt x="687421" y="106252"/>
                  </a:lnTo>
                  <a:lnTo>
                    <a:pt x="688772" y="101109"/>
                  </a:lnTo>
                  <a:lnTo>
                    <a:pt x="688772" y="86611"/>
                  </a:lnTo>
                  <a:lnTo>
                    <a:pt x="661774" y="66060"/>
                  </a:lnTo>
                  <a:lnTo>
                    <a:pt x="653857" y="65539"/>
                  </a:lnTo>
                  <a:close/>
                </a:path>
                <a:path w="1254125" h="160020">
                  <a:moveTo>
                    <a:pt x="631336" y="65539"/>
                  </a:moveTo>
                  <a:lnTo>
                    <a:pt x="627284" y="65539"/>
                  </a:lnTo>
                  <a:lnTo>
                    <a:pt x="627284" y="80911"/>
                  </a:lnTo>
                  <a:lnTo>
                    <a:pt x="631336" y="80911"/>
                  </a:lnTo>
                  <a:lnTo>
                    <a:pt x="631336" y="65539"/>
                  </a:lnTo>
                  <a:close/>
                </a:path>
                <a:path w="1254125" h="160020">
                  <a:moveTo>
                    <a:pt x="719575" y="34080"/>
                  </a:moveTo>
                  <a:lnTo>
                    <a:pt x="701760" y="34080"/>
                  </a:lnTo>
                  <a:lnTo>
                    <a:pt x="701760" y="125596"/>
                  </a:lnTo>
                  <a:lnTo>
                    <a:pt x="719575" y="125596"/>
                  </a:lnTo>
                  <a:lnTo>
                    <a:pt x="719575" y="34080"/>
                  </a:lnTo>
                  <a:close/>
                </a:path>
                <a:path w="1254125" h="160020">
                  <a:moveTo>
                    <a:pt x="760939" y="34080"/>
                  </a:moveTo>
                  <a:lnTo>
                    <a:pt x="743482" y="34080"/>
                  </a:lnTo>
                  <a:lnTo>
                    <a:pt x="743482" y="125596"/>
                  </a:lnTo>
                  <a:lnTo>
                    <a:pt x="762846" y="125596"/>
                  </a:lnTo>
                  <a:lnTo>
                    <a:pt x="777896" y="100632"/>
                  </a:lnTo>
                  <a:lnTo>
                    <a:pt x="760939" y="100632"/>
                  </a:lnTo>
                  <a:lnTo>
                    <a:pt x="760939" y="34080"/>
                  </a:lnTo>
                  <a:close/>
                </a:path>
                <a:path w="1254125" h="160020">
                  <a:moveTo>
                    <a:pt x="820461" y="58985"/>
                  </a:moveTo>
                  <a:lnTo>
                    <a:pt x="803004" y="58985"/>
                  </a:lnTo>
                  <a:lnTo>
                    <a:pt x="803004" y="125596"/>
                  </a:lnTo>
                  <a:lnTo>
                    <a:pt x="820461" y="125596"/>
                  </a:lnTo>
                  <a:lnTo>
                    <a:pt x="820461" y="58985"/>
                  </a:lnTo>
                  <a:close/>
                </a:path>
                <a:path w="1254125" h="160020">
                  <a:moveTo>
                    <a:pt x="820461" y="34080"/>
                  </a:moveTo>
                  <a:lnTo>
                    <a:pt x="801276" y="34080"/>
                  </a:lnTo>
                  <a:lnTo>
                    <a:pt x="760939" y="100632"/>
                  </a:lnTo>
                  <a:lnTo>
                    <a:pt x="777896" y="100632"/>
                  </a:lnTo>
                  <a:lnTo>
                    <a:pt x="803004" y="58985"/>
                  </a:lnTo>
                  <a:lnTo>
                    <a:pt x="820461" y="58985"/>
                  </a:lnTo>
                  <a:lnTo>
                    <a:pt x="820461" y="34080"/>
                  </a:lnTo>
                  <a:close/>
                </a:path>
                <a:path w="1254125" h="160020">
                  <a:moveTo>
                    <a:pt x="770353" y="3098"/>
                  </a:moveTo>
                  <a:lnTo>
                    <a:pt x="755756" y="3098"/>
                  </a:lnTo>
                  <a:lnTo>
                    <a:pt x="755756" y="9811"/>
                  </a:lnTo>
                  <a:lnTo>
                    <a:pt x="758119" y="15272"/>
                  </a:lnTo>
                  <a:lnTo>
                    <a:pt x="767573" y="23653"/>
                  </a:lnTo>
                  <a:lnTo>
                    <a:pt x="773948" y="25739"/>
                  </a:lnTo>
                  <a:lnTo>
                    <a:pt x="790035" y="25739"/>
                  </a:lnTo>
                  <a:lnTo>
                    <a:pt x="796430" y="23653"/>
                  </a:lnTo>
                  <a:lnTo>
                    <a:pt x="805923" y="15272"/>
                  </a:lnTo>
                  <a:lnTo>
                    <a:pt x="806296" y="14418"/>
                  </a:lnTo>
                  <a:lnTo>
                    <a:pt x="777721" y="14418"/>
                  </a:lnTo>
                  <a:lnTo>
                    <a:pt x="774722" y="13286"/>
                  </a:lnTo>
                  <a:lnTo>
                    <a:pt x="771257" y="8758"/>
                  </a:lnTo>
                  <a:lnTo>
                    <a:pt x="770366" y="6116"/>
                  </a:lnTo>
                  <a:lnTo>
                    <a:pt x="770353" y="3098"/>
                  </a:lnTo>
                  <a:close/>
                </a:path>
                <a:path w="1254125" h="160020">
                  <a:moveTo>
                    <a:pt x="808306" y="3098"/>
                  </a:moveTo>
                  <a:lnTo>
                    <a:pt x="793649" y="3098"/>
                  </a:lnTo>
                  <a:lnTo>
                    <a:pt x="793649" y="6116"/>
                  </a:lnTo>
                  <a:lnTo>
                    <a:pt x="792736" y="8758"/>
                  </a:lnTo>
                  <a:lnTo>
                    <a:pt x="790909" y="11022"/>
                  </a:lnTo>
                  <a:lnTo>
                    <a:pt x="789121" y="13286"/>
                  </a:lnTo>
                  <a:lnTo>
                    <a:pt x="786142" y="14418"/>
                  </a:lnTo>
                  <a:lnTo>
                    <a:pt x="806296" y="14418"/>
                  </a:lnTo>
                  <a:lnTo>
                    <a:pt x="808306" y="9811"/>
                  </a:lnTo>
                  <a:lnTo>
                    <a:pt x="808306" y="3098"/>
                  </a:lnTo>
                  <a:close/>
                </a:path>
                <a:path w="1254125" h="160020">
                  <a:moveTo>
                    <a:pt x="906630" y="34080"/>
                  </a:moveTo>
                  <a:lnTo>
                    <a:pt x="888815" y="34080"/>
                  </a:lnTo>
                  <a:lnTo>
                    <a:pt x="888815" y="125596"/>
                  </a:lnTo>
                  <a:lnTo>
                    <a:pt x="906630" y="125596"/>
                  </a:lnTo>
                  <a:lnTo>
                    <a:pt x="906630" y="89014"/>
                  </a:lnTo>
                  <a:lnTo>
                    <a:pt x="939967" y="89014"/>
                  </a:lnTo>
                  <a:lnTo>
                    <a:pt x="932012" y="78587"/>
                  </a:lnTo>
                  <a:lnTo>
                    <a:pt x="936900" y="72450"/>
                  </a:lnTo>
                  <a:lnTo>
                    <a:pt x="906630" y="72450"/>
                  </a:lnTo>
                  <a:lnTo>
                    <a:pt x="906630" y="34080"/>
                  </a:lnTo>
                  <a:close/>
                </a:path>
                <a:path w="1254125" h="160020">
                  <a:moveTo>
                    <a:pt x="939967" y="89014"/>
                  </a:moveTo>
                  <a:lnTo>
                    <a:pt x="918189" y="89014"/>
                  </a:lnTo>
                  <a:lnTo>
                    <a:pt x="945775" y="125596"/>
                  </a:lnTo>
                  <a:lnTo>
                    <a:pt x="967879" y="125596"/>
                  </a:lnTo>
                  <a:lnTo>
                    <a:pt x="939967" y="89014"/>
                  </a:lnTo>
                  <a:close/>
                </a:path>
                <a:path w="1254125" h="160020">
                  <a:moveTo>
                    <a:pt x="967462" y="34080"/>
                  </a:moveTo>
                  <a:lnTo>
                    <a:pt x="945417" y="34080"/>
                  </a:lnTo>
                  <a:lnTo>
                    <a:pt x="915210" y="72450"/>
                  </a:lnTo>
                  <a:lnTo>
                    <a:pt x="936900" y="72450"/>
                  </a:lnTo>
                  <a:lnTo>
                    <a:pt x="967462" y="34080"/>
                  </a:lnTo>
                  <a:close/>
                </a:path>
                <a:path w="1254125" h="160020">
                  <a:moveTo>
                    <a:pt x="1057743" y="34080"/>
                  </a:moveTo>
                  <a:lnTo>
                    <a:pt x="993872" y="34080"/>
                  </a:lnTo>
                  <a:lnTo>
                    <a:pt x="991985" y="81626"/>
                  </a:lnTo>
                  <a:lnTo>
                    <a:pt x="991548" y="87465"/>
                  </a:lnTo>
                  <a:lnTo>
                    <a:pt x="980267" y="110165"/>
                  </a:lnTo>
                  <a:lnTo>
                    <a:pt x="974448" y="110165"/>
                  </a:lnTo>
                  <a:lnTo>
                    <a:pt x="974508" y="125596"/>
                  </a:lnTo>
                  <a:lnTo>
                    <a:pt x="985232" y="125596"/>
                  </a:lnTo>
                  <a:lnTo>
                    <a:pt x="989482" y="124683"/>
                  </a:lnTo>
                  <a:lnTo>
                    <a:pt x="1006622" y="100334"/>
                  </a:lnTo>
                  <a:lnTo>
                    <a:pt x="1007814" y="94694"/>
                  </a:lnTo>
                  <a:lnTo>
                    <a:pt x="1008588" y="88100"/>
                  </a:lnTo>
                  <a:lnTo>
                    <a:pt x="1010376" y="49452"/>
                  </a:lnTo>
                  <a:lnTo>
                    <a:pt x="1057743" y="49452"/>
                  </a:lnTo>
                  <a:lnTo>
                    <a:pt x="1057743" y="34080"/>
                  </a:lnTo>
                  <a:close/>
                </a:path>
                <a:path w="1254125" h="160020">
                  <a:moveTo>
                    <a:pt x="1057743" y="49452"/>
                  </a:moveTo>
                  <a:lnTo>
                    <a:pt x="1040285" y="49452"/>
                  </a:lnTo>
                  <a:lnTo>
                    <a:pt x="1040285" y="125596"/>
                  </a:lnTo>
                  <a:lnTo>
                    <a:pt x="1057743" y="125596"/>
                  </a:lnTo>
                  <a:lnTo>
                    <a:pt x="1057743" y="49452"/>
                  </a:lnTo>
                  <a:close/>
                </a:path>
                <a:path w="1254125" h="160020">
                  <a:moveTo>
                    <a:pt x="1081842" y="143411"/>
                  </a:moveTo>
                  <a:lnTo>
                    <a:pt x="1081602" y="143411"/>
                  </a:lnTo>
                  <a:lnTo>
                    <a:pt x="1077330" y="157949"/>
                  </a:lnTo>
                  <a:lnTo>
                    <a:pt x="1078402" y="158426"/>
                  </a:lnTo>
                  <a:lnTo>
                    <a:pt x="1080031" y="158863"/>
                  </a:lnTo>
                  <a:lnTo>
                    <a:pt x="1082215" y="159260"/>
                  </a:lnTo>
                  <a:lnTo>
                    <a:pt x="1084400" y="159697"/>
                  </a:lnTo>
                  <a:lnTo>
                    <a:pt x="1086823" y="159915"/>
                  </a:lnTo>
                  <a:lnTo>
                    <a:pt x="1094410" y="159915"/>
                  </a:lnTo>
                  <a:lnTo>
                    <a:pt x="1115933" y="144603"/>
                  </a:lnTo>
                  <a:lnTo>
                    <a:pt x="1087776" y="144603"/>
                  </a:lnTo>
                  <a:lnTo>
                    <a:pt x="1084877" y="144225"/>
                  </a:lnTo>
                  <a:lnTo>
                    <a:pt x="1081842" y="143411"/>
                  </a:lnTo>
                  <a:close/>
                </a:path>
                <a:path w="1254125" h="160020">
                  <a:moveTo>
                    <a:pt x="1090080" y="34080"/>
                  </a:moveTo>
                  <a:lnTo>
                    <a:pt x="1071014" y="34080"/>
                  </a:lnTo>
                  <a:lnTo>
                    <a:pt x="1104499" y="126788"/>
                  </a:lnTo>
                  <a:lnTo>
                    <a:pt x="1102294" y="132865"/>
                  </a:lnTo>
                  <a:lnTo>
                    <a:pt x="1100785" y="136917"/>
                  </a:lnTo>
                  <a:lnTo>
                    <a:pt x="1099037" y="139836"/>
                  </a:lnTo>
                  <a:lnTo>
                    <a:pt x="1097051" y="141624"/>
                  </a:lnTo>
                  <a:lnTo>
                    <a:pt x="1095105" y="143411"/>
                  </a:lnTo>
                  <a:lnTo>
                    <a:pt x="1093188" y="144225"/>
                  </a:lnTo>
                  <a:lnTo>
                    <a:pt x="1095826" y="144225"/>
                  </a:lnTo>
                  <a:lnTo>
                    <a:pt x="1087776" y="144603"/>
                  </a:lnTo>
                  <a:lnTo>
                    <a:pt x="1115933" y="144603"/>
                  </a:lnTo>
                  <a:lnTo>
                    <a:pt x="1117051" y="142577"/>
                  </a:lnTo>
                  <a:lnTo>
                    <a:pt x="1130691" y="105101"/>
                  </a:lnTo>
                  <a:lnTo>
                    <a:pt x="1113257" y="105101"/>
                  </a:lnTo>
                  <a:lnTo>
                    <a:pt x="1090080" y="34080"/>
                  </a:lnTo>
                  <a:close/>
                </a:path>
                <a:path w="1254125" h="160020">
                  <a:moveTo>
                    <a:pt x="1156513" y="34080"/>
                  </a:moveTo>
                  <a:lnTo>
                    <a:pt x="1137387" y="34080"/>
                  </a:lnTo>
                  <a:lnTo>
                    <a:pt x="1114210" y="105101"/>
                  </a:lnTo>
                  <a:lnTo>
                    <a:pt x="1130691" y="105101"/>
                  </a:lnTo>
                  <a:lnTo>
                    <a:pt x="1156513" y="34080"/>
                  </a:lnTo>
                  <a:close/>
                </a:path>
                <a:path w="1254125" h="160020">
                  <a:moveTo>
                    <a:pt x="1243859" y="0"/>
                  </a:moveTo>
                  <a:lnTo>
                    <a:pt x="1230226" y="3574"/>
                  </a:lnTo>
                  <a:lnTo>
                    <a:pt x="1213949" y="3574"/>
                  </a:lnTo>
                  <a:lnTo>
                    <a:pt x="1203500" y="4747"/>
                  </a:lnTo>
                  <a:lnTo>
                    <a:pt x="1172267" y="38946"/>
                  </a:lnTo>
                  <a:lnTo>
                    <a:pt x="1172178" y="39224"/>
                  </a:lnTo>
                  <a:lnTo>
                    <a:pt x="1172064" y="39576"/>
                  </a:lnTo>
                  <a:lnTo>
                    <a:pt x="1169963" y="52371"/>
                  </a:lnTo>
                  <a:lnTo>
                    <a:pt x="1169932" y="53027"/>
                  </a:lnTo>
                  <a:lnTo>
                    <a:pt x="1169809" y="55609"/>
                  </a:lnTo>
                  <a:lnTo>
                    <a:pt x="1169719" y="57495"/>
                  </a:lnTo>
                  <a:lnTo>
                    <a:pt x="1169600" y="59998"/>
                  </a:lnTo>
                  <a:lnTo>
                    <a:pt x="1169534" y="61388"/>
                  </a:lnTo>
                  <a:lnTo>
                    <a:pt x="1169414" y="63910"/>
                  </a:lnTo>
                  <a:lnTo>
                    <a:pt x="1169292" y="76859"/>
                  </a:lnTo>
                  <a:lnTo>
                    <a:pt x="1169587" y="84210"/>
                  </a:lnTo>
                  <a:lnTo>
                    <a:pt x="1170441" y="90702"/>
                  </a:lnTo>
                  <a:lnTo>
                    <a:pt x="1170559" y="91605"/>
                  </a:lnTo>
                  <a:lnTo>
                    <a:pt x="1195617" y="125577"/>
                  </a:lnTo>
                  <a:lnTo>
                    <a:pt x="1195749" y="125577"/>
                  </a:lnTo>
                  <a:lnTo>
                    <a:pt x="1202966" y="127443"/>
                  </a:lnTo>
                  <a:lnTo>
                    <a:pt x="1220046" y="127443"/>
                  </a:lnTo>
                  <a:lnTo>
                    <a:pt x="1227454" y="125577"/>
                  </a:lnTo>
                  <a:lnTo>
                    <a:pt x="1240046" y="118069"/>
                  </a:lnTo>
                  <a:lnTo>
                    <a:pt x="1244931" y="112727"/>
                  </a:lnTo>
                  <a:lnTo>
                    <a:pt x="1245051" y="112489"/>
                  </a:lnTo>
                  <a:lnTo>
                    <a:pt x="1204019" y="112489"/>
                  </a:lnTo>
                  <a:lnTo>
                    <a:pt x="1198061" y="109688"/>
                  </a:lnTo>
                  <a:lnTo>
                    <a:pt x="1193692" y="104088"/>
                  </a:lnTo>
                  <a:lnTo>
                    <a:pt x="1189362" y="98487"/>
                  </a:lnTo>
                  <a:lnTo>
                    <a:pt x="1187197" y="90960"/>
                  </a:lnTo>
                  <a:lnTo>
                    <a:pt x="1187277" y="76859"/>
                  </a:lnTo>
                  <a:lnTo>
                    <a:pt x="1200964" y="54516"/>
                  </a:lnTo>
                  <a:lnTo>
                    <a:pt x="1183861" y="54516"/>
                  </a:lnTo>
                  <a:lnTo>
                    <a:pt x="1202351" y="20873"/>
                  </a:lnTo>
                  <a:lnTo>
                    <a:pt x="1220205" y="19046"/>
                  </a:lnTo>
                  <a:lnTo>
                    <a:pt x="1225389" y="18827"/>
                  </a:lnTo>
                  <a:lnTo>
                    <a:pt x="1251247" y="11260"/>
                  </a:lnTo>
                  <a:lnTo>
                    <a:pt x="1243859" y="0"/>
                  </a:lnTo>
                  <a:close/>
                </a:path>
                <a:path w="1254125" h="160020">
                  <a:moveTo>
                    <a:pt x="1246062" y="52371"/>
                  </a:moveTo>
                  <a:lnTo>
                    <a:pt x="1216432" y="52371"/>
                  </a:lnTo>
                  <a:lnTo>
                    <a:pt x="1220761" y="53523"/>
                  </a:lnTo>
                  <a:lnTo>
                    <a:pt x="1224376" y="55827"/>
                  </a:lnTo>
                  <a:lnTo>
                    <a:pt x="1227991" y="58091"/>
                  </a:lnTo>
                  <a:lnTo>
                    <a:pt x="1230771" y="61388"/>
                  </a:lnTo>
                  <a:lnTo>
                    <a:pt x="1234664" y="70047"/>
                  </a:lnTo>
                  <a:lnTo>
                    <a:pt x="1235637" y="75310"/>
                  </a:lnTo>
                  <a:lnTo>
                    <a:pt x="1235637" y="87822"/>
                  </a:lnTo>
                  <a:lnTo>
                    <a:pt x="1216531" y="112489"/>
                  </a:lnTo>
                  <a:lnTo>
                    <a:pt x="1245051" y="112489"/>
                  </a:lnTo>
                  <a:lnTo>
                    <a:pt x="1248387" y="105816"/>
                  </a:lnTo>
                  <a:lnTo>
                    <a:pt x="1251883" y="98904"/>
                  </a:lnTo>
                  <a:lnTo>
                    <a:pt x="1253575" y="90960"/>
                  </a:lnTo>
                  <a:lnTo>
                    <a:pt x="1253630" y="71834"/>
                  </a:lnTo>
                  <a:lnTo>
                    <a:pt x="1251962" y="63910"/>
                  </a:lnTo>
                  <a:lnTo>
                    <a:pt x="1246062" y="52371"/>
                  </a:lnTo>
                  <a:close/>
                </a:path>
                <a:path w="1254125" h="160020">
                  <a:moveTo>
                    <a:pt x="1222708" y="37536"/>
                  </a:moveTo>
                  <a:lnTo>
                    <a:pt x="1208686" y="37536"/>
                  </a:lnTo>
                  <a:lnTo>
                    <a:pt x="1202708" y="38946"/>
                  </a:lnTo>
                  <a:lnTo>
                    <a:pt x="1192103" y="44586"/>
                  </a:lnTo>
                  <a:lnTo>
                    <a:pt x="1187972" y="48836"/>
                  </a:lnTo>
                  <a:lnTo>
                    <a:pt x="1185087" y="54337"/>
                  </a:lnTo>
                  <a:lnTo>
                    <a:pt x="1184993" y="54516"/>
                  </a:lnTo>
                  <a:lnTo>
                    <a:pt x="1200964" y="54516"/>
                  </a:lnTo>
                  <a:lnTo>
                    <a:pt x="1204317" y="53027"/>
                  </a:lnTo>
                  <a:lnTo>
                    <a:pt x="1207653" y="52371"/>
                  </a:lnTo>
                  <a:lnTo>
                    <a:pt x="1246062" y="52371"/>
                  </a:lnTo>
                  <a:lnTo>
                    <a:pt x="1245329" y="50921"/>
                  </a:lnTo>
                  <a:lnTo>
                    <a:pt x="1240800" y="45976"/>
                  </a:lnTo>
                  <a:lnTo>
                    <a:pt x="1229281" y="39224"/>
                  </a:lnTo>
                  <a:lnTo>
                    <a:pt x="1222708" y="375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63" name="object 6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560475" y="6104683"/>
              <a:ext cx="178907" cy="178907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16827920" y="6149873"/>
              <a:ext cx="640715" cy="93345"/>
            </a:xfrm>
            <a:custGeom>
              <a:avLst/>
              <a:gdLst/>
              <a:ahLst/>
              <a:cxnLst/>
              <a:rect l="l" t="t" r="r" b="b"/>
              <a:pathLst>
                <a:path w="640715" h="93345">
                  <a:moveTo>
                    <a:pt x="11065" y="0"/>
                  </a:moveTo>
                  <a:lnTo>
                    <a:pt x="0" y="0"/>
                  </a:lnTo>
                  <a:lnTo>
                    <a:pt x="0" y="91382"/>
                  </a:lnTo>
                  <a:lnTo>
                    <a:pt x="11065" y="91382"/>
                  </a:lnTo>
                  <a:lnTo>
                    <a:pt x="11065" y="50510"/>
                  </a:lnTo>
                  <a:lnTo>
                    <a:pt x="70856" y="50510"/>
                  </a:lnTo>
                  <a:lnTo>
                    <a:pt x="70856" y="40693"/>
                  </a:lnTo>
                  <a:lnTo>
                    <a:pt x="11065" y="40693"/>
                  </a:lnTo>
                  <a:lnTo>
                    <a:pt x="11065" y="0"/>
                  </a:lnTo>
                  <a:close/>
                </a:path>
                <a:path w="640715" h="93345">
                  <a:moveTo>
                    <a:pt x="70856" y="50510"/>
                  </a:moveTo>
                  <a:lnTo>
                    <a:pt x="59791" y="50510"/>
                  </a:lnTo>
                  <a:lnTo>
                    <a:pt x="59791" y="91382"/>
                  </a:lnTo>
                  <a:lnTo>
                    <a:pt x="70856" y="91382"/>
                  </a:lnTo>
                  <a:lnTo>
                    <a:pt x="70856" y="50510"/>
                  </a:lnTo>
                  <a:close/>
                </a:path>
                <a:path w="640715" h="93345">
                  <a:moveTo>
                    <a:pt x="70856" y="0"/>
                  </a:moveTo>
                  <a:lnTo>
                    <a:pt x="59791" y="0"/>
                  </a:lnTo>
                  <a:lnTo>
                    <a:pt x="59791" y="40693"/>
                  </a:lnTo>
                  <a:lnTo>
                    <a:pt x="70856" y="40693"/>
                  </a:lnTo>
                  <a:lnTo>
                    <a:pt x="70856" y="0"/>
                  </a:lnTo>
                  <a:close/>
                </a:path>
                <a:path w="640715" h="93345">
                  <a:moveTo>
                    <a:pt x="139406" y="31234"/>
                  </a:moveTo>
                  <a:lnTo>
                    <a:pt x="123025" y="31234"/>
                  </a:lnTo>
                  <a:lnTo>
                    <a:pt x="126639" y="32453"/>
                  </a:lnTo>
                  <a:lnTo>
                    <a:pt x="131428" y="37332"/>
                  </a:lnTo>
                  <a:lnTo>
                    <a:pt x="132633" y="40782"/>
                  </a:lnTo>
                  <a:lnTo>
                    <a:pt x="132633" y="47208"/>
                  </a:lnTo>
                  <a:lnTo>
                    <a:pt x="122504" y="50822"/>
                  </a:lnTo>
                  <a:lnTo>
                    <a:pt x="119128" y="51224"/>
                  </a:lnTo>
                  <a:lnTo>
                    <a:pt x="88370" y="76389"/>
                  </a:lnTo>
                  <a:lnTo>
                    <a:pt x="89411" y="80197"/>
                  </a:lnTo>
                  <a:lnTo>
                    <a:pt x="93576" y="86474"/>
                  </a:lnTo>
                  <a:lnTo>
                    <a:pt x="96387" y="88868"/>
                  </a:lnTo>
                  <a:lnTo>
                    <a:pt x="103466" y="92170"/>
                  </a:lnTo>
                  <a:lnTo>
                    <a:pt x="107408" y="92988"/>
                  </a:lnTo>
                  <a:lnTo>
                    <a:pt x="115737" y="92988"/>
                  </a:lnTo>
                  <a:lnTo>
                    <a:pt x="131384" y="83588"/>
                  </a:lnTo>
                  <a:lnTo>
                    <a:pt x="109387" y="83588"/>
                  </a:lnTo>
                  <a:lnTo>
                    <a:pt x="106089" y="82711"/>
                  </a:lnTo>
                  <a:lnTo>
                    <a:pt x="105852" y="82711"/>
                  </a:lnTo>
                  <a:lnTo>
                    <a:pt x="102961" y="80762"/>
                  </a:lnTo>
                  <a:lnTo>
                    <a:pt x="100254" y="78888"/>
                  </a:lnTo>
                  <a:lnTo>
                    <a:pt x="98900" y="76122"/>
                  </a:lnTo>
                  <a:lnTo>
                    <a:pt x="99021" y="69429"/>
                  </a:lnTo>
                  <a:lnTo>
                    <a:pt x="99504" y="68001"/>
                  </a:lnTo>
                  <a:lnTo>
                    <a:pt x="99614" y="67674"/>
                  </a:lnTo>
                  <a:lnTo>
                    <a:pt x="118846" y="60326"/>
                  </a:lnTo>
                  <a:lnTo>
                    <a:pt x="121920" y="59910"/>
                  </a:lnTo>
                  <a:lnTo>
                    <a:pt x="132633" y="56935"/>
                  </a:lnTo>
                  <a:lnTo>
                    <a:pt x="143164" y="56935"/>
                  </a:lnTo>
                  <a:lnTo>
                    <a:pt x="143164" y="40782"/>
                  </a:lnTo>
                  <a:lnTo>
                    <a:pt x="142455" y="37332"/>
                  </a:lnTo>
                  <a:lnTo>
                    <a:pt x="142332" y="36737"/>
                  </a:lnTo>
                  <a:lnTo>
                    <a:pt x="142271" y="36439"/>
                  </a:lnTo>
                  <a:lnTo>
                    <a:pt x="139406" y="31234"/>
                  </a:lnTo>
                  <a:close/>
                </a:path>
                <a:path w="640715" h="93345">
                  <a:moveTo>
                    <a:pt x="143164" y="82101"/>
                  </a:moveTo>
                  <a:lnTo>
                    <a:pt x="132633" y="82101"/>
                  </a:lnTo>
                  <a:lnTo>
                    <a:pt x="132633" y="91382"/>
                  </a:lnTo>
                  <a:lnTo>
                    <a:pt x="143164" y="91382"/>
                  </a:lnTo>
                  <a:lnTo>
                    <a:pt x="143164" y="82101"/>
                  </a:lnTo>
                  <a:close/>
                </a:path>
                <a:path w="640715" h="93345">
                  <a:moveTo>
                    <a:pt x="143164" y="56935"/>
                  </a:moveTo>
                  <a:lnTo>
                    <a:pt x="132633" y="56935"/>
                  </a:lnTo>
                  <a:lnTo>
                    <a:pt x="132536" y="69786"/>
                  </a:lnTo>
                  <a:lnTo>
                    <a:pt x="131890" y="72150"/>
                  </a:lnTo>
                  <a:lnTo>
                    <a:pt x="130402" y="74738"/>
                  </a:lnTo>
                  <a:lnTo>
                    <a:pt x="128945" y="77326"/>
                  </a:lnTo>
                  <a:lnTo>
                    <a:pt x="126773" y="79438"/>
                  </a:lnTo>
                  <a:lnTo>
                    <a:pt x="121032" y="82711"/>
                  </a:lnTo>
                  <a:lnTo>
                    <a:pt x="117267" y="83588"/>
                  </a:lnTo>
                  <a:lnTo>
                    <a:pt x="131384" y="83588"/>
                  </a:lnTo>
                  <a:lnTo>
                    <a:pt x="132098" y="82101"/>
                  </a:lnTo>
                  <a:lnTo>
                    <a:pt x="143164" y="82101"/>
                  </a:lnTo>
                  <a:lnTo>
                    <a:pt x="143164" y="56935"/>
                  </a:lnTo>
                  <a:close/>
                </a:path>
                <a:path w="640715" h="93345">
                  <a:moveTo>
                    <a:pt x="120021" y="21953"/>
                  </a:moveTo>
                  <a:lnTo>
                    <a:pt x="114369" y="21953"/>
                  </a:lnTo>
                  <a:lnTo>
                    <a:pt x="110859" y="22429"/>
                  </a:lnTo>
                  <a:lnTo>
                    <a:pt x="90333" y="38016"/>
                  </a:lnTo>
                  <a:lnTo>
                    <a:pt x="100328" y="41586"/>
                  </a:lnTo>
                  <a:lnTo>
                    <a:pt x="101488" y="39087"/>
                  </a:lnTo>
                  <a:lnTo>
                    <a:pt x="103496" y="36737"/>
                  </a:lnTo>
                  <a:lnTo>
                    <a:pt x="109053" y="32453"/>
                  </a:lnTo>
                  <a:lnTo>
                    <a:pt x="108781" y="32453"/>
                  </a:lnTo>
                  <a:lnTo>
                    <a:pt x="113149" y="31234"/>
                  </a:lnTo>
                  <a:lnTo>
                    <a:pt x="139406" y="31234"/>
                  </a:lnTo>
                  <a:lnTo>
                    <a:pt x="138702" y="29955"/>
                  </a:lnTo>
                  <a:lnTo>
                    <a:pt x="136456" y="27530"/>
                  </a:lnTo>
                  <a:lnTo>
                    <a:pt x="131071" y="24318"/>
                  </a:lnTo>
                  <a:lnTo>
                    <a:pt x="128290" y="23262"/>
                  </a:lnTo>
                  <a:lnTo>
                    <a:pt x="125405" y="22756"/>
                  </a:lnTo>
                  <a:lnTo>
                    <a:pt x="122549" y="22220"/>
                  </a:lnTo>
                  <a:lnTo>
                    <a:pt x="120021" y="21953"/>
                  </a:lnTo>
                  <a:close/>
                </a:path>
                <a:path w="640715" h="93345">
                  <a:moveTo>
                    <a:pt x="194867" y="21953"/>
                  </a:moveTo>
                  <a:lnTo>
                    <a:pt x="183861" y="21953"/>
                  </a:lnTo>
                  <a:lnTo>
                    <a:pt x="178447" y="23470"/>
                  </a:lnTo>
                  <a:lnTo>
                    <a:pt x="169196" y="29508"/>
                  </a:lnTo>
                  <a:lnTo>
                    <a:pt x="165596" y="33688"/>
                  </a:lnTo>
                  <a:lnTo>
                    <a:pt x="160450" y="44367"/>
                  </a:lnTo>
                  <a:lnTo>
                    <a:pt x="159171" y="50510"/>
                  </a:lnTo>
                  <a:lnTo>
                    <a:pt x="159171" y="64312"/>
                  </a:lnTo>
                  <a:lnTo>
                    <a:pt x="183801" y="92810"/>
                  </a:lnTo>
                  <a:lnTo>
                    <a:pt x="195284" y="92810"/>
                  </a:lnTo>
                  <a:lnTo>
                    <a:pt x="199716" y="91873"/>
                  </a:lnTo>
                  <a:lnTo>
                    <a:pt x="207361" y="88095"/>
                  </a:lnTo>
                  <a:lnTo>
                    <a:pt x="210440" y="85537"/>
                  </a:lnTo>
                  <a:lnTo>
                    <a:pt x="212022" y="83350"/>
                  </a:lnTo>
                  <a:lnTo>
                    <a:pt x="186062" y="83350"/>
                  </a:lnTo>
                  <a:lnTo>
                    <a:pt x="182433" y="82264"/>
                  </a:lnTo>
                  <a:lnTo>
                    <a:pt x="169701" y="62408"/>
                  </a:lnTo>
                  <a:lnTo>
                    <a:pt x="169701" y="51937"/>
                  </a:lnTo>
                  <a:lnTo>
                    <a:pt x="186122" y="31412"/>
                  </a:lnTo>
                  <a:lnTo>
                    <a:pt x="212033" y="31412"/>
                  </a:lnTo>
                  <a:lnTo>
                    <a:pt x="210113" y="28913"/>
                  </a:lnTo>
                  <a:lnTo>
                    <a:pt x="206944" y="26415"/>
                  </a:lnTo>
                  <a:lnTo>
                    <a:pt x="199210" y="22845"/>
                  </a:lnTo>
                  <a:lnTo>
                    <a:pt x="194867" y="21953"/>
                  </a:lnTo>
                  <a:close/>
                </a:path>
                <a:path w="640715" h="93345">
                  <a:moveTo>
                    <a:pt x="217177" y="71392"/>
                  </a:moveTo>
                  <a:lnTo>
                    <a:pt x="206647" y="71392"/>
                  </a:lnTo>
                  <a:lnTo>
                    <a:pt x="205993" y="73891"/>
                  </a:lnTo>
                  <a:lnTo>
                    <a:pt x="204892" y="76032"/>
                  </a:lnTo>
                  <a:lnTo>
                    <a:pt x="201798" y="79602"/>
                  </a:lnTo>
                  <a:lnTo>
                    <a:pt x="199735" y="81045"/>
                  </a:lnTo>
                  <a:lnTo>
                    <a:pt x="195447" y="82874"/>
                  </a:lnTo>
                  <a:lnTo>
                    <a:pt x="192963" y="83350"/>
                  </a:lnTo>
                  <a:lnTo>
                    <a:pt x="212022" y="83350"/>
                  </a:lnTo>
                  <a:lnTo>
                    <a:pt x="215110" y="79081"/>
                  </a:lnTo>
                  <a:lnTo>
                    <a:pt x="216582" y="75437"/>
                  </a:lnTo>
                  <a:lnTo>
                    <a:pt x="217177" y="71392"/>
                  </a:lnTo>
                  <a:close/>
                </a:path>
                <a:path w="640715" h="93345">
                  <a:moveTo>
                    <a:pt x="212033" y="31412"/>
                  </a:moveTo>
                  <a:lnTo>
                    <a:pt x="194867" y="31412"/>
                  </a:lnTo>
                  <a:lnTo>
                    <a:pt x="198556" y="32632"/>
                  </a:lnTo>
                  <a:lnTo>
                    <a:pt x="201293" y="35071"/>
                  </a:lnTo>
                  <a:lnTo>
                    <a:pt x="204059" y="37481"/>
                  </a:lnTo>
                  <a:lnTo>
                    <a:pt x="205844" y="40247"/>
                  </a:lnTo>
                  <a:lnTo>
                    <a:pt x="206647" y="43370"/>
                  </a:lnTo>
                  <a:lnTo>
                    <a:pt x="217177" y="43370"/>
                  </a:lnTo>
                  <a:lnTo>
                    <a:pt x="216744" y="40247"/>
                  </a:lnTo>
                  <a:lnTo>
                    <a:pt x="216671" y="39726"/>
                  </a:lnTo>
                  <a:lnTo>
                    <a:pt x="216582" y="39087"/>
                  </a:lnTo>
                  <a:lnTo>
                    <a:pt x="215051" y="35339"/>
                  </a:lnTo>
                  <a:lnTo>
                    <a:pt x="212033" y="31412"/>
                  </a:lnTo>
                  <a:close/>
                </a:path>
                <a:path w="640715" h="93345">
                  <a:moveTo>
                    <a:pt x="260370" y="32662"/>
                  </a:moveTo>
                  <a:lnTo>
                    <a:pt x="249839" y="32662"/>
                  </a:lnTo>
                  <a:lnTo>
                    <a:pt x="249839" y="91382"/>
                  </a:lnTo>
                  <a:lnTo>
                    <a:pt x="260370" y="91382"/>
                  </a:lnTo>
                  <a:lnTo>
                    <a:pt x="260370" y="32662"/>
                  </a:lnTo>
                  <a:close/>
                </a:path>
                <a:path w="640715" h="93345">
                  <a:moveTo>
                    <a:pt x="282858" y="22845"/>
                  </a:moveTo>
                  <a:lnTo>
                    <a:pt x="227172" y="22845"/>
                  </a:lnTo>
                  <a:lnTo>
                    <a:pt x="227172" y="32662"/>
                  </a:lnTo>
                  <a:lnTo>
                    <a:pt x="282858" y="32662"/>
                  </a:lnTo>
                  <a:lnTo>
                    <a:pt x="282858" y="22845"/>
                  </a:lnTo>
                  <a:close/>
                </a:path>
                <a:path w="640715" h="93345">
                  <a:moveTo>
                    <a:pt x="342484" y="31234"/>
                  </a:moveTo>
                  <a:lnTo>
                    <a:pt x="326103" y="31234"/>
                  </a:lnTo>
                  <a:lnTo>
                    <a:pt x="329717" y="32453"/>
                  </a:lnTo>
                  <a:lnTo>
                    <a:pt x="334506" y="37332"/>
                  </a:lnTo>
                  <a:lnTo>
                    <a:pt x="335711" y="40782"/>
                  </a:lnTo>
                  <a:lnTo>
                    <a:pt x="335711" y="47208"/>
                  </a:lnTo>
                  <a:lnTo>
                    <a:pt x="325582" y="50822"/>
                  </a:lnTo>
                  <a:lnTo>
                    <a:pt x="322206" y="51224"/>
                  </a:lnTo>
                  <a:lnTo>
                    <a:pt x="291448" y="76389"/>
                  </a:lnTo>
                  <a:lnTo>
                    <a:pt x="292489" y="80197"/>
                  </a:lnTo>
                  <a:lnTo>
                    <a:pt x="296654" y="86474"/>
                  </a:lnTo>
                  <a:lnTo>
                    <a:pt x="299465" y="88868"/>
                  </a:lnTo>
                  <a:lnTo>
                    <a:pt x="306544" y="92170"/>
                  </a:lnTo>
                  <a:lnTo>
                    <a:pt x="310486" y="92988"/>
                  </a:lnTo>
                  <a:lnTo>
                    <a:pt x="318815" y="92988"/>
                  </a:lnTo>
                  <a:lnTo>
                    <a:pt x="334462" y="83588"/>
                  </a:lnTo>
                  <a:lnTo>
                    <a:pt x="312464" y="83588"/>
                  </a:lnTo>
                  <a:lnTo>
                    <a:pt x="309167" y="82711"/>
                  </a:lnTo>
                  <a:lnTo>
                    <a:pt x="308930" y="82711"/>
                  </a:lnTo>
                  <a:lnTo>
                    <a:pt x="306039" y="80762"/>
                  </a:lnTo>
                  <a:lnTo>
                    <a:pt x="303332" y="78888"/>
                  </a:lnTo>
                  <a:lnTo>
                    <a:pt x="301978" y="76122"/>
                  </a:lnTo>
                  <a:lnTo>
                    <a:pt x="302099" y="69429"/>
                  </a:lnTo>
                  <a:lnTo>
                    <a:pt x="302582" y="68001"/>
                  </a:lnTo>
                  <a:lnTo>
                    <a:pt x="302692" y="67674"/>
                  </a:lnTo>
                  <a:lnTo>
                    <a:pt x="321923" y="60326"/>
                  </a:lnTo>
                  <a:lnTo>
                    <a:pt x="324998" y="59910"/>
                  </a:lnTo>
                  <a:lnTo>
                    <a:pt x="335711" y="56935"/>
                  </a:lnTo>
                  <a:lnTo>
                    <a:pt x="346242" y="56935"/>
                  </a:lnTo>
                  <a:lnTo>
                    <a:pt x="346242" y="40782"/>
                  </a:lnTo>
                  <a:lnTo>
                    <a:pt x="345532" y="37332"/>
                  </a:lnTo>
                  <a:lnTo>
                    <a:pt x="345410" y="36737"/>
                  </a:lnTo>
                  <a:lnTo>
                    <a:pt x="345349" y="36439"/>
                  </a:lnTo>
                  <a:lnTo>
                    <a:pt x="342484" y="31234"/>
                  </a:lnTo>
                  <a:close/>
                </a:path>
                <a:path w="640715" h="93345">
                  <a:moveTo>
                    <a:pt x="346242" y="82101"/>
                  </a:moveTo>
                  <a:lnTo>
                    <a:pt x="335711" y="82101"/>
                  </a:lnTo>
                  <a:lnTo>
                    <a:pt x="335711" y="91382"/>
                  </a:lnTo>
                  <a:lnTo>
                    <a:pt x="346242" y="91382"/>
                  </a:lnTo>
                  <a:lnTo>
                    <a:pt x="346242" y="82101"/>
                  </a:lnTo>
                  <a:close/>
                </a:path>
                <a:path w="640715" h="93345">
                  <a:moveTo>
                    <a:pt x="346242" y="56935"/>
                  </a:moveTo>
                  <a:lnTo>
                    <a:pt x="335711" y="56935"/>
                  </a:lnTo>
                  <a:lnTo>
                    <a:pt x="335614" y="69786"/>
                  </a:lnTo>
                  <a:lnTo>
                    <a:pt x="334967" y="72150"/>
                  </a:lnTo>
                  <a:lnTo>
                    <a:pt x="333480" y="74738"/>
                  </a:lnTo>
                  <a:lnTo>
                    <a:pt x="332023" y="77326"/>
                  </a:lnTo>
                  <a:lnTo>
                    <a:pt x="329851" y="79438"/>
                  </a:lnTo>
                  <a:lnTo>
                    <a:pt x="324110" y="82711"/>
                  </a:lnTo>
                  <a:lnTo>
                    <a:pt x="320344" y="83588"/>
                  </a:lnTo>
                  <a:lnTo>
                    <a:pt x="334462" y="83588"/>
                  </a:lnTo>
                  <a:lnTo>
                    <a:pt x="335176" y="82101"/>
                  </a:lnTo>
                  <a:lnTo>
                    <a:pt x="346242" y="82101"/>
                  </a:lnTo>
                  <a:lnTo>
                    <a:pt x="346242" y="56935"/>
                  </a:lnTo>
                  <a:close/>
                </a:path>
                <a:path w="640715" h="93345">
                  <a:moveTo>
                    <a:pt x="323098" y="21953"/>
                  </a:moveTo>
                  <a:lnTo>
                    <a:pt x="317447" y="21953"/>
                  </a:lnTo>
                  <a:lnTo>
                    <a:pt x="313936" y="22429"/>
                  </a:lnTo>
                  <a:lnTo>
                    <a:pt x="293411" y="38016"/>
                  </a:lnTo>
                  <a:lnTo>
                    <a:pt x="303406" y="41586"/>
                  </a:lnTo>
                  <a:lnTo>
                    <a:pt x="304566" y="39087"/>
                  </a:lnTo>
                  <a:lnTo>
                    <a:pt x="306574" y="36737"/>
                  </a:lnTo>
                  <a:lnTo>
                    <a:pt x="312131" y="32453"/>
                  </a:lnTo>
                  <a:lnTo>
                    <a:pt x="311859" y="32453"/>
                  </a:lnTo>
                  <a:lnTo>
                    <a:pt x="316227" y="31234"/>
                  </a:lnTo>
                  <a:lnTo>
                    <a:pt x="342484" y="31234"/>
                  </a:lnTo>
                  <a:lnTo>
                    <a:pt x="341779" y="29955"/>
                  </a:lnTo>
                  <a:lnTo>
                    <a:pt x="339534" y="27530"/>
                  </a:lnTo>
                  <a:lnTo>
                    <a:pt x="334149" y="24318"/>
                  </a:lnTo>
                  <a:lnTo>
                    <a:pt x="331368" y="23262"/>
                  </a:lnTo>
                  <a:lnTo>
                    <a:pt x="328483" y="22756"/>
                  </a:lnTo>
                  <a:lnTo>
                    <a:pt x="325627" y="22220"/>
                  </a:lnTo>
                  <a:lnTo>
                    <a:pt x="323098" y="21953"/>
                  </a:lnTo>
                  <a:close/>
                </a:path>
                <a:path w="640715" h="93345">
                  <a:moveTo>
                    <a:pt x="400860" y="22845"/>
                  </a:moveTo>
                  <a:lnTo>
                    <a:pt x="365462" y="22845"/>
                  </a:lnTo>
                  <a:lnTo>
                    <a:pt x="365462" y="91382"/>
                  </a:lnTo>
                  <a:lnTo>
                    <a:pt x="402407" y="91382"/>
                  </a:lnTo>
                  <a:lnTo>
                    <a:pt x="406393" y="90579"/>
                  </a:lnTo>
                  <a:lnTo>
                    <a:pt x="413057" y="87366"/>
                  </a:lnTo>
                  <a:lnTo>
                    <a:pt x="415615" y="85180"/>
                  </a:lnTo>
                  <a:lnTo>
                    <a:pt x="417831" y="81744"/>
                  </a:lnTo>
                  <a:lnTo>
                    <a:pt x="375457" y="81744"/>
                  </a:lnTo>
                  <a:lnTo>
                    <a:pt x="375457" y="60683"/>
                  </a:lnTo>
                  <a:lnTo>
                    <a:pt x="415411" y="60683"/>
                  </a:lnTo>
                  <a:lnTo>
                    <a:pt x="414142" y="59434"/>
                  </a:lnTo>
                  <a:lnTo>
                    <a:pt x="409353" y="56578"/>
                  </a:lnTo>
                  <a:lnTo>
                    <a:pt x="406899" y="55686"/>
                  </a:lnTo>
                  <a:lnTo>
                    <a:pt x="404371" y="55329"/>
                  </a:lnTo>
                  <a:lnTo>
                    <a:pt x="408238" y="54525"/>
                  </a:lnTo>
                  <a:lnTo>
                    <a:pt x="411406" y="52993"/>
                  </a:lnTo>
                  <a:lnTo>
                    <a:pt x="412939" y="51581"/>
                  </a:lnTo>
                  <a:lnTo>
                    <a:pt x="375457" y="51581"/>
                  </a:lnTo>
                  <a:lnTo>
                    <a:pt x="375457" y="32483"/>
                  </a:lnTo>
                  <a:lnTo>
                    <a:pt x="416052" y="32483"/>
                  </a:lnTo>
                  <a:lnTo>
                    <a:pt x="415407" y="31174"/>
                  </a:lnTo>
                  <a:lnTo>
                    <a:pt x="406721" y="24511"/>
                  </a:lnTo>
                  <a:lnTo>
                    <a:pt x="400860" y="22845"/>
                  </a:lnTo>
                  <a:close/>
                </a:path>
                <a:path w="640715" h="93345">
                  <a:moveTo>
                    <a:pt x="415411" y="60683"/>
                  </a:moveTo>
                  <a:lnTo>
                    <a:pt x="401396" y="60683"/>
                  </a:lnTo>
                  <a:lnTo>
                    <a:pt x="404237" y="61709"/>
                  </a:lnTo>
                  <a:lnTo>
                    <a:pt x="408342" y="65785"/>
                  </a:lnTo>
                  <a:lnTo>
                    <a:pt x="409368" y="68566"/>
                  </a:lnTo>
                  <a:lnTo>
                    <a:pt x="409368" y="75081"/>
                  </a:lnTo>
                  <a:lnTo>
                    <a:pt x="408342" y="77431"/>
                  </a:lnTo>
                  <a:lnTo>
                    <a:pt x="404237" y="80881"/>
                  </a:lnTo>
                  <a:lnTo>
                    <a:pt x="401396" y="81744"/>
                  </a:lnTo>
                  <a:lnTo>
                    <a:pt x="417831" y="81744"/>
                  </a:lnTo>
                  <a:lnTo>
                    <a:pt x="419184" y="79647"/>
                  </a:lnTo>
                  <a:lnTo>
                    <a:pt x="420077" y="76508"/>
                  </a:lnTo>
                  <a:lnTo>
                    <a:pt x="420077" y="69399"/>
                  </a:lnTo>
                  <a:lnTo>
                    <a:pt x="419289" y="66365"/>
                  </a:lnTo>
                  <a:lnTo>
                    <a:pt x="416135" y="61397"/>
                  </a:lnTo>
                  <a:lnTo>
                    <a:pt x="415411" y="60683"/>
                  </a:lnTo>
                  <a:close/>
                </a:path>
                <a:path w="640715" h="93345">
                  <a:moveTo>
                    <a:pt x="416052" y="32483"/>
                  </a:moveTo>
                  <a:lnTo>
                    <a:pt x="397707" y="32483"/>
                  </a:lnTo>
                  <a:lnTo>
                    <a:pt x="401024" y="33316"/>
                  </a:lnTo>
                  <a:lnTo>
                    <a:pt x="405843" y="36618"/>
                  </a:lnTo>
                  <a:lnTo>
                    <a:pt x="407048" y="38879"/>
                  </a:lnTo>
                  <a:lnTo>
                    <a:pt x="407048" y="43787"/>
                  </a:lnTo>
                  <a:lnTo>
                    <a:pt x="396309" y="51581"/>
                  </a:lnTo>
                  <a:lnTo>
                    <a:pt x="412939" y="51581"/>
                  </a:lnTo>
                  <a:lnTo>
                    <a:pt x="416295" y="48487"/>
                  </a:lnTo>
                  <a:lnTo>
                    <a:pt x="417453" y="45542"/>
                  </a:lnTo>
                  <a:lnTo>
                    <a:pt x="417578" y="35577"/>
                  </a:lnTo>
                  <a:lnTo>
                    <a:pt x="416052" y="32483"/>
                  </a:lnTo>
                  <a:close/>
                </a:path>
                <a:path w="640715" h="93345">
                  <a:moveTo>
                    <a:pt x="446548" y="22845"/>
                  </a:moveTo>
                  <a:lnTo>
                    <a:pt x="436017" y="22845"/>
                  </a:lnTo>
                  <a:lnTo>
                    <a:pt x="436017" y="91382"/>
                  </a:lnTo>
                  <a:lnTo>
                    <a:pt x="446548" y="91382"/>
                  </a:lnTo>
                  <a:lnTo>
                    <a:pt x="446548" y="62111"/>
                  </a:lnTo>
                  <a:lnTo>
                    <a:pt x="444049" y="62111"/>
                  </a:lnTo>
                  <a:lnTo>
                    <a:pt x="444049" y="52294"/>
                  </a:lnTo>
                  <a:lnTo>
                    <a:pt x="446548" y="52294"/>
                  </a:lnTo>
                  <a:lnTo>
                    <a:pt x="446548" y="22845"/>
                  </a:lnTo>
                  <a:close/>
                </a:path>
                <a:path w="640715" h="93345">
                  <a:moveTo>
                    <a:pt x="489919" y="22845"/>
                  </a:moveTo>
                  <a:lnTo>
                    <a:pt x="479388" y="22845"/>
                  </a:lnTo>
                  <a:lnTo>
                    <a:pt x="479388" y="91382"/>
                  </a:lnTo>
                  <a:lnTo>
                    <a:pt x="489919" y="91382"/>
                  </a:lnTo>
                  <a:lnTo>
                    <a:pt x="489919" y="62111"/>
                  </a:lnTo>
                  <a:lnTo>
                    <a:pt x="481887" y="62111"/>
                  </a:lnTo>
                  <a:lnTo>
                    <a:pt x="481887" y="52294"/>
                  </a:lnTo>
                  <a:lnTo>
                    <a:pt x="489919" y="52294"/>
                  </a:lnTo>
                  <a:lnTo>
                    <a:pt x="489919" y="22845"/>
                  </a:lnTo>
                  <a:close/>
                </a:path>
                <a:path w="640715" h="93345">
                  <a:moveTo>
                    <a:pt x="446548" y="52294"/>
                  </a:moveTo>
                  <a:lnTo>
                    <a:pt x="444049" y="52294"/>
                  </a:lnTo>
                  <a:lnTo>
                    <a:pt x="444049" y="62111"/>
                  </a:lnTo>
                  <a:lnTo>
                    <a:pt x="446548" y="62111"/>
                  </a:lnTo>
                  <a:lnTo>
                    <a:pt x="446548" y="52294"/>
                  </a:lnTo>
                  <a:close/>
                </a:path>
                <a:path w="640715" h="93345">
                  <a:moveTo>
                    <a:pt x="479388" y="52294"/>
                  </a:moveTo>
                  <a:lnTo>
                    <a:pt x="446548" y="52294"/>
                  </a:lnTo>
                  <a:lnTo>
                    <a:pt x="446548" y="62111"/>
                  </a:lnTo>
                  <a:lnTo>
                    <a:pt x="479388" y="62111"/>
                  </a:lnTo>
                  <a:lnTo>
                    <a:pt x="479388" y="52294"/>
                  </a:lnTo>
                  <a:close/>
                </a:path>
                <a:path w="640715" h="93345">
                  <a:moveTo>
                    <a:pt x="489919" y="52294"/>
                  </a:moveTo>
                  <a:lnTo>
                    <a:pt x="481887" y="52294"/>
                  </a:lnTo>
                  <a:lnTo>
                    <a:pt x="481887" y="62111"/>
                  </a:lnTo>
                  <a:lnTo>
                    <a:pt x="489919" y="62111"/>
                  </a:lnTo>
                  <a:lnTo>
                    <a:pt x="489919" y="52294"/>
                  </a:lnTo>
                  <a:close/>
                </a:path>
                <a:path w="640715" h="93345">
                  <a:moveTo>
                    <a:pt x="519680" y="22845"/>
                  </a:moveTo>
                  <a:lnTo>
                    <a:pt x="509150" y="22845"/>
                  </a:lnTo>
                  <a:lnTo>
                    <a:pt x="509150" y="91382"/>
                  </a:lnTo>
                  <a:lnTo>
                    <a:pt x="521465" y="91382"/>
                  </a:lnTo>
                  <a:lnTo>
                    <a:pt x="531085" y="75854"/>
                  </a:lnTo>
                  <a:lnTo>
                    <a:pt x="519680" y="75854"/>
                  </a:lnTo>
                  <a:lnTo>
                    <a:pt x="519680" y="22845"/>
                  </a:lnTo>
                  <a:close/>
                </a:path>
                <a:path w="640715" h="93345">
                  <a:moveTo>
                    <a:pt x="564836" y="38373"/>
                  </a:moveTo>
                  <a:lnTo>
                    <a:pt x="554306" y="38373"/>
                  </a:lnTo>
                  <a:lnTo>
                    <a:pt x="554306" y="91382"/>
                  </a:lnTo>
                  <a:lnTo>
                    <a:pt x="564836" y="91382"/>
                  </a:lnTo>
                  <a:lnTo>
                    <a:pt x="564836" y="38373"/>
                  </a:lnTo>
                  <a:close/>
                </a:path>
                <a:path w="640715" h="93345">
                  <a:moveTo>
                    <a:pt x="564836" y="22845"/>
                  </a:moveTo>
                  <a:lnTo>
                    <a:pt x="552699" y="22845"/>
                  </a:lnTo>
                  <a:lnTo>
                    <a:pt x="519680" y="75854"/>
                  </a:lnTo>
                  <a:lnTo>
                    <a:pt x="531085" y="75854"/>
                  </a:lnTo>
                  <a:lnTo>
                    <a:pt x="554306" y="38373"/>
                  </a:lnTo>
                  <a:lnTo>
                    <a:pt x="564836" y="38373"/>
                  </a:lnTo>
                  <a:lnTo>
                    <a:pt x="564836" y="22845"/>
                  </a:lnTo>
                  <a:close/>
                </a:path>
                <a:path w="640715" h="93345">
                  <a:moveTo>
                    <a:pt x="594654" y="22845"/>
                  </a:moveTo>
                  <a:lnTo>
                    <a:pt x="584123" y="22845"/>
                  </a:lnTo>
                  <a:lnTo>
                    <a:pt x="584123" y="91382"/>
                  </a:lnTo>
                  <a:lnTo>
                    <a:pt x="594654" y="91382"/>
                  </a:lnTo>
                  <a:lnTo>
                    <a:pt x="594654" y="62468"/>
                  </a:lnTo>
                  <a:lnTo>
                    <a:pt x="617355" y="62468"/>
                  </a:lnTo>
                  <a:lnTo>
                    <a:pt x="612145" y="55864"/>
                  </a:lnTo>
                  <a:lnTo>
                    <a:pt x="614836" y="52651"/>
                  </a:lnTo>
                  <a:lnTo>
                    <a:pt x="594654" y="52651"/>
                  </a:lnTo>
                  <a:lnTo>
                    <a:pt x="594654" y="22845"/>
                  </a:lnTo>
                  <a:close/>
                </a:path>
                <a:path w="640715" h="93345">
                  <a:moveTo>
                    <a:pt x="617355" y="62468"/>
                  </a:moveTo>
                  <a:lnTo>
                    <a:pt x="604113" y="62468"/>
                  </a:lnTo>
                  <a:lnTo>
                    <a:pt x="626602" y="91382"/>
                  </a:lnTo>
                  <a:lnTo>
                    <a:pt x="640166" y="91382"/>
                  </a:lnTo>
                  <a:lnTo>
                    <a:pt x="617355" y="62468"/>
                  </a:lnTo>
                  <a:close/>
                </a:path>
                <a:path w="640715" h="93345">
                  <a:moveTo>
                    <a:pt x="639809" y="22845"/>
                  </a:moveTo>
                  <a:lnTo>
                    <a:pt x="626245" y="22845"/>
                  </a:lnTo>
                  <a:lnTo>
                    <a:pt x="601614" y="52651"/>
                  </a:lnTo>
                  <a:lnTo>
                    <a:pt x="614836" y="52651"/>
                  </a:lnTo>
                  <a:lnTo>
                    <a:pt x="639809" y="2284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65" name="object 6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560475" y="6325839"/>
              <a:ext cx="178907" cy="178907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6820067" y="6368174"/>
              <a:ext cx="2125842" cy="119939"/>
            </a:xfrm>
            <a:prstGeom prst="rect">
              <a:avLst/>
            </a:prstGeom>
          </p:spPr>
        </p:pic>
      </p:grpSp>
      <p:grpSp>
        <p:nvGrpSpPr>
          <p:cNvPr id="67" name="object 67"/>
          <p:cNvGrpSpPr/>
          <p:nvPr/>
        </p:nvGrpSpPr>
        <p:grpSpPr>
          <a:xfrm>
            <a:off x="8205637" y="4437627"/>
            <a:ext cx="2403463" cy="936863"/>
            <a:chOff x="8470948" y="6868900"/>
            <a:chExt cx="2753268" cy="1073216"/>
          </a:xfrm>
        </p:grpSpPr>
        <p:pic>
          <p:nvPicPr>
            <p:cNvPr id="68" name="object 6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470948" y="6868900"/>
              <a:ext cx="2753268" cy="1073216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687202" y="6999268"/>
              <a:ext cx="2327490" cy="35886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642605" y="7450192"/>
              <a:ext cx="178907" cy="178907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8910050" y="7495382"/>
              <a:ext cx="640715" cy="93345"/>
            </a:xfrm>
            <a:custGeom>
              <a:avLst/>
              <a:gdLst/>
              <a:ahLst/>
              <a:cxnLst/>
              <a:rect l="l" t="t" r="r" b="b"/>
              <a:pathLst>
                <a:path w="640715" h="93345">
                  <a:moveTo>
                    <a:pt x="11065" y="0"/>
                  </a:moveTo>
                  <a:lnTo>
                    <a:pt x="0" y="0"/>
                  </a:lnTo>
                  <a:lnTo>
                    <a:pt x="0" y="91382"/>
                  </a:lnTo>
                  <a:lnTo>
                    <a:pt x="11065" y="91382"/>
                  </a:lnTo>
                  <a:lnTo>
                    <a:pt x="11065" y="50510"/>
                  </a:lnTo>
                  <a:lnTo>
                    <a:pt x="70856" y="50510"/>
                  </a:lnTo>
                  <a:lnTo>
                    <a:pt x="70856" y="40693"/>
                  </a:lnTo>
                  <a:lnTo>
                    <a:pt x="11065" y="40693"/>
                  </a:lnTo>
                  <a:lnTo>
                    <a:pt x="11065" y="0"/>
                  </a:lnTo>
                  <a:close/>
                </a:path>
                <a:path w="640715" h="93345">
                  <a:moveTo>
                    <a:pt x="70856" y="50510"/>
                  </a:moveTo>
                  <a:lnTo>
                    <a:pt x="59791" y="50510"/>
                  </a:lnTo>
                  <a:lnTo>
                    <a:pt x="59791" y="91382"/>
                  </a:lnTo>
                  <a:lnTo>
                    <a:pt x="70856" y="91382"/>
                  </a:lnTo>
                  <a:lnTo>
                    <a:pt x="70856" y="50510"/>
                  </a:lnTo>
                  <a:close/>
                </a:path>
                <a:path w="640715" h="93345">
                  <a:moveTo>
                    <a:pt x="70856" y="0"/>
                  </a:moveTo>
                  <a:lnTo>
                    <a:pt x="59791" y="0"/>
                  </a:lnTo>
                  <a:lnTo>
                    <a:pt x="59791" y="40693"/>
                  </a:lnTo>
                  <a:lnTo>
                    <a:pt x="70856" y="40693"/>
                  </a:lnTo>
                  <a:lnTo>
                    <a:pt x="70856" y="0"/>
                  </a:lnTo>
                  <a:close/>
                </a:path>
                <a:path w="640715" h="93345">
                  <a:moveTo>
                    <a:pt x="139406" y="31234"/>
                  </a:moveTo>
                  <a:lnTo>
                    <a:pt x="123025" y="31234"/>
                  </a:lnTo>
                  <a:lnTo>
                    <a:pt x="126639" y="32453"/>
                  </a:lnTo>
                  <a:lnTo>
                    <a:pt x="131428" y="37332"/>
                  </a:lnTo>
                  <a:lnTo>
                    <a:pt x="132633" y="40782"/>
                  </a:lnTo>
                  <a:lnTo>
                    <a:pt x="132633" y="47208"/>
                  </a:lnTo>
                  <a:lnTo>
                    <a:pt x="122504" y="50822"/>
                  </a:lnTo>
                  <a:lnTo>
                    <a:pt x="119128" y="51224"/>
                  </a:lnTo>
                  <a:lnTo>
                    <a:pt x="88370" y="76389"/>
                  </a:lnTo>
                  <a:lnTo>
                    <a:pt x="89411" y="80197"/>
                  </a:lnTo>
                  <a:lnTo>
                    <a:pt x="93576" y="86474"/>
                  </a:lnTo>
                  <a:lnTo>
                    <a:pt x="96387" y="88868"/>
                  </a:lnTo>
                  <a:lnTo>
                    <a:pt x="103466" y="92170"/>
                  </a:lnTo>
                  <a:lnTo>
                    <a:pt x="107408" y="92988"/>
                  </a:lnTo>
                  <a:lnTo>
                    <a:pt x="115737" y="92988"/>
                  </a:lnTo>
                  <a:lnTo>
                    <a:pt x="131384" y="83588"/>
                  </a:lnTo>
                  <a:lnTo>
                    <a:pt x="109387" y="83588"/>
                  </a:lnTo>
                  <a:lnTo>
                    <a:pt x="106089" y="82711"/>
                  </a:lnTo>
                  <a:lnTo>
                    <a:pt x="105852" y="82711"/>
                  </a:lnTo>
                  <a:lnTo>
                    <a:pt x="102961" y="80762"/>
                  </a:lnTo>
                  <a:lnTo>
                    <a:pt x="100254" y="78888"/>
                  </a:lnTo>
                  <a:lnTo>
                    <a:pt x="98900" y="76122"/>
                  </a:lnTo>
                  <a:lnTo>
                    <a:pt x="99021" y="69429"/>
                  </a:lnTo>
                  <a:lnTo>
                    <a:pt x="99504" y="68001"/>
                  </a:lnTo>
                  <a:lnTo>
                    <a:pt x="99614" y="67674"/>
                  </a:lnTo>
                  <a:lnTo>
                    <a:pt x="118846" y="60326"/>
                  </a:lnTo>
                  <a:lnTo>
                    <a:pt x="121920" y="59910"/>
                  </a:lnTo>
                  <a:lnTo>
                    <a:pt x="132633" y="56935"/>
                  </a:lnTo>
                  <a:lnTo>
                    <a:pt x="143164" y="56935"/>
                  </a:lnTo>
                  <a:lnTo>
                    <a:pt x="143164" y="40782"/>
                  </a:lnTo>
                  <a:lnTo>
                    <a:pt x="142455" y="37332"/>
                  </a:lnTo>
                  <a:lnTo>
                    <a:pt x="142332" y="36737"/>
                  </a:lnTo>
                  <a:lnTo>
                    <a:pt x="142271" y="36439"/>
                  </a:lnTo>
                  <a:lnTo>
                    <a:pt x="139406" y="31234"/>
                  </a:lnTo>
                  <a:close/>
                </a:path>
                <a:path w="640715" h="93345">
                  <a:moveTo>
                    <a:pt x="143164" y="82101"/>
                  </a:moveTo>
                  <a:lnTo>
                    <a:pt x="132633" y="82101"/>
                  </a:lnTo>
                  <a:lnTo>
                    <a:pt x="132633" y="91382"/>
                  </a:lnTo>
                  <a:lnTo>
                    <a:pt x="143164" y="91382"/>
                  </a:lnTo>
                  <a:lnTo>
                    <a:pt x="143164" y="82101"/>
                  </a:lnTo>
                  <a:close/>
                </a:path>
                <a:path w="640715" h="93345">
                  <a:moveTo>
                    <a:pt x="143164" y="56935"/>
                  </a:moveTo>
                  <a:lnTo>
                    <a:pt x="132633" y="56935"/>
                  </a:lnTo>
                  <a:lnTo>
                    <a:pt x="132536" y="69786"/>
                  </a:lnTo>
                  <a:lnTo>
                    <a:pt x="131890" y="72150"/>
                  </a:lnTo>
                  <a:lnTo>
                    <a:pt x="130402" y="74738"/>
                  </a:lnTo>
                  <a:lnTo>
                    <a:pt x="128945" y="77326"/>
                  </a:lnTo>
                  <a:lnTo>
                    <a:pt x="126773" y="79438"/>
                  </a:lnTo>
                  <a:lnTo>
                    <a:pt x="121032" y="82711"/>
                  </a:lnTo>
                  <a:lnTo>
                    <a:pt x="117267" y="83588"/>
                  </a:lnTo>
                  <a:lnTo>
                    <a:pt x="131384" y="83588"/>
                  </a:lnTo>
                  <a:lnTo>
                    <a:pt x="132098" y="82101"/>
                  </a:lnTo>
                  <a:lnTo>
                    <a:pt x="143164" y="82101"/>
                  </a:lnTo>
                  <a:lnTo>
                    <a:pt x="143164" y="56935"/>
                  </a:lnTo>
                  <a:close/>
                </a:path>
                <a:path w="640715" h="93345">
                  <a:moveTo>
                    <a:pt x="120021" y="21953"/>
                  </a:moveTo>
                  <a:lnTo>
                    <a:pt x="114369" y="21953"/>
                  </a:lnTo>
                  <a:lnTo>
                    <a:pt x="110859" y="22429"/>
                  </a:lnTo>
                  <a:lnTo>
                    <a:pt x="90333" y="38016"/>
                  </a:lnTo>
                  <a:lnTo>
                    <a:pt x="100328" y="41586"/>
                  </a:lnTo>
                  <a:lnTo>
                    <a:pt x="101488" y="39087"/>
                  </a:lnTo>
                  <a:lnTo>
                    <a:pt x="103496" y="36737"/>
                  </a:lnTo>
                  <a:lnTo>
                    <a:pt x="109053" y="32453"/>
                  </a:lnTo>
                  <a:lnTo>
                    <a:pt x="108781" y="32453"/>
                  </a:lnTo>
                  <a:lnTo>
                    <a:pt x="113149" y="31234"/>
                  </a:lnTo>
                  <a:lnTo>
                    <a:pt x="139406" y="31234"/>
                  </a:lnTo>
                  <a:lnTo>
                    <a:pt x="138702" y="29955"/>
                  </a:lnTo>
                  <a:lnTo>
                    <a:pt x="136456" y="27530"/>
                  </a:lnTo>
                  <a:lnTo>
                    <a:pt x="131071" y="24318"/>
                  </a:lnTo>
                  <a:lnTo>
                    <a:pt x="128290" y="23262"/>
                  </a:lnTo>
                  <a:lnTo>
                    <a:pt x="125405" y="22756"/>
                  </a:lnTo>
                  <a:lnTo>
                    <a:pt x="122549" y="22220"/>
                  </a:lnTo>
                  <a:lnTo>
                    <a:pt x="120021" y="21953"/>
                  </a:lnTo>
                  <a:close/>
                </a:path>
                <a:path w="640715" h="93345">
                  <a:moveTo>
                    <a:pt x="194867" y="21953"/>
                  </a:moveTo>
                  <a:lnTo>
                    <a:pt x="183861" y="21953"/>
                  </a:lnTo>
                  <a:lnTo>
                    <a:pt x="178447" y="23470"/>
                  </a:lnTo>
                  <a:lnTo>
                    <a:pt x="169196" y="29508"/>
                  </a:lnTo>
                  <a:lnTo>
                    <a:pt x="165596" y="33688"/>
                  </a:lnTo>
                  <a:lnTo>
                    <a:pt x="160450" y="44367"/>
                  </a:lnTo>
                  <a:lnTo>
                    <a:pt x="159171" y="50510"/>
                  </a:lnTo>
                  <a:lnTo>
                    <a:pt x="159171" y="64312"/>
                  </a:lnTo>
                  <a:lnTo>
                    <a:pt x="183801" y="92810"/>
                  </a:lnTo>
                  <a:lnTo>
                    <a:pt x="195284" y="92810"/>
                  </a:lnTo>
                  <a:lnTo>
                    <a:pt x="199716" y="91873"/>
                  </a:lnTo>
                  <a:lnTo>
                    <a:pt x="207361" y="88095"/>
                  </a:lnTo>
                  <a:lnTo>
                    <a:pt x="210440" y="85537"/>
                  </a:lnTo>
                  <a:lnTo>
                    <a:pt x="212022" y="83350"/>
                  </a:lnTo>
                  <a:lnTo>
                    <a:pt x="186062" y="83350"/>
                  </a:lnTo>
                  <a:lnTo>
                    <a:pt x="182433" y="82264"/>
                  </a:lnTo>
                  <a:lnTo>
                    <a:pt x="169701" y="62408"/>
                  </a:lnTo>
                  <a:lnTo>
                    <a:pt x="169701" y="51937"/>
                  </a:lnTo>
                  <a:lnTo>
                    <a:pt x="186122" y="31412"/>
                  </a:lnTo>
                  <a:lnTo>
                    <a:pt x="212033" y="31412"/>
                  </a:lnTo>
                  <a:lnTo>
                    <a:pt x="210113" y="28913"/>
                  </a:lnTo>
                  <a:lnTo>
                    <a:pt x="206944" y="26415"/>
                  </a:lnTo>
                  <a:lnTo>
                    <a:pt x="199210" y="22845"/>
                  </a:lnTo>
                  <a:lnTo>
                    <a:pt x="194867" y="21953"/>
                  </a:lnTo>
                  <a:close/>
                </a:path>
                <a:path w="640715" h="93345">
                  <a:moveTo>
                    <a:pt x="217177" y="71392"/>
                  </a:moveTo>
                  <a:lnTo>
                    <a:pt x="206647" y="71392"/>
                  </a:lnTo>
                  <a:lnTo>
                    <a:pt x="205993" y="73891"/>
                  </a:lnTo>
                  <a:lnTo>
                    <a:pt x="204892" y="76032"/>
                  </a:lnTo>
                  <a:lnTo>
                    <a:pt x="201798" y="79602"/>
                  </a:lnTo>
                  <a:lnTo>
                    <a:pt x="199735" y="81045"/>
                  </a:lnTo>
                  <a:lnTo>
                    <a:pt x="195447" y="82874"/>
                  </a:lnTo>
                  <a:lnTo>
                    <a:pt x="192963" y="83350"/>
                  </a:lnTo>
                  <a:lnTo>
                    <a:pt x="212022" y="83350"/>
                  </a:lnTo>
                  <a:lnTo>
                    <a:pt x="215110" y="79081"/>
                  </a:lnTo>
                  <a:lnTo>
                    <a:pt x="216582" y="75437"/>
                  </a:lnTo>
                  <a:lnTo>
                    <a:pt x="217177" y="71392"/>
                  </a:lnTo>
                  <a:close/>
                </a:path>
                <a:path w="640715" h="93345">
                  <a:moveTo>
                    <a:pt x="212033" y="31412"/>
                  </a:moveTo>
                  <a:lnTo>
                    <a:pt x="194867" y="31412"/>
                  </a:lnTo>
                  <a:lnTo>
                    <a:pt x="198556" y="32632"/>
                  </a:lnTo>
                  <a:lnTo>
                    <a:pt x="201293" y="35071"/>
                  </a:lnTo>
                  <a:lnTo>
                    <a:pt x="204059" y="37481"/>
                  </a:lnTo>
                  <a:lnTo>
                    <a:pt x="205844" y="40247"/>
                  </a:lnTo>
                  <a:lnTo>
                    <a:pt x="206647" y="43370"/>
                  </a:lnTo>
                  <a:lnTo>
                    <a:pt x="217177" y="43370"/>
                  </a:lnTo>
                  <a:lnTo>
                    <a:pt x="216744" y="40247"/>
                  </a:lnTo>
                  <a:lnTo>
                    <a:pt x="216671" y="39726"/>
                  </a:lnTo>
                  <a:lnTo>
                    <a:pt x="216582" y="39087"/>
                  </a:lnTo>
                  <a:lnTo>
                    <a:pt x="215051" y="35339"/>
                  </a:lnTo>
                  <a:lnTo>
                    <a:pt x="212033" y="31412"/>
                  </a:lnTo>
                  <a:close/>
                </a:path>
                <a:path w="640715" h="93345">
                  <a:moveTo>
                    <a:pt x="260370" y="32662"/>
                  </a:moveTo>
                  <a:lnTo>
                    <a:pt x="249839" y="32662"/>
                  </a:lnTo>
                  <a:lnTo>
                    <a:pt x="249839" y="91382"/>
                  </a:lnTo>
                  <a:lnTo>
                    <a:pt x="260370" y="91382"/>
                  </a:lnTo>
                  <a:lnTo>
                    <a:pt x="260370" y="32662"/>
                  </a:lnTo>
                  <a:close/>
                </a:path>
                <a:path w="640715" h="93345">
                  <a:moveTo>
                    <a:pt x="282858" y="22845"/>
                  </a:moveTo>
                  <a:lnTo>
                    <a:pt x="227172" y="22845"/>
                  </a:lnTo>
                  <a:lnTo>
                    <a:pt x="227172" y="32662"/>
                  </a:lnTo>
                  <a:lnTo>
                    <a:pt x="282858" y="32662"/>
                  </a:lnTo>
                  <a:lnTo>
                    <a:pt x="282858" y="22845"/>
                  </a:lnTo>
                  <a:close/>
                </a:path>
                <a:path w="640715" h="93345">
                  <a:moveTo>
                    <a:pt x="342484" y="31234"/>
                  </a:moveTo>
                  <a:lnTo>
                    <a:pt x="326103" y="31234"/>
                  </a:lnTo>
                  <a:lnTo>
                    <a:pt x="329717" y="32453"/>
                  </a:lnTo>
                  <a:lnTo>
                    <a:pt x="334506" y="37332"/>
                  </a:lnTo>
                  <a:lnTo>
                    <a:pt x="335711" y="40782"/>
                  </a:lnTo>
                  <a:lnTo>
                    <a:pt x="335711" y="47208"/>
                  </a:lnTo>
                  <a:lnTo>
                    <a:pt x="325582" y="50822"/>
                  </a:lnTo>
                  <a:lnTo>
                    <a:pt x="322206" y="51224"/>
                  </a:lnTo>
                  <a:lnTo>
                    <a:pt x="291448" y="76389"/>
                  </a:lnTo>
                  <a:lnTo>
                    <a:pt x="292489" y="80197"/>
                  </a:lnTo>
                  <a:lnTo>
                    <a:pt x="296654" y="86474"/>
                  </a:lnTo>
                  <a:lnTo>
                    <a:pt x="299465" y="88868"/>
                  </a:lnTo>
                  <a:lnTo>
                    <a:pt x="306544" y="92170"/>
                  </a:lnTo>
                  <a:lnTo>
                    <a:pt x="310486" y="92988"/>
                  </a:lnTo>
                  <a:lnTo>
                    <a:pt x="318815" y="92988"/>
                  </a:lnTo>
                  <a:lnTo>
                    <a:pt x="334462" y="83588"/>
                  </a:lnTo>
                  <a:lnTo>
                    <a:pt x="312464" y="83588"/>
                  </a:lnTo>
                  <a:lnTo>
                    <a:pt x="309167" y="82711"/>
                  </a:lnTo>
                  <a:lnTo>
                    <a:pt x="308930" y="82711"/>
                  </a:lnTo>
                  <a:lnTo>
                    <a:pt x="306039" y="80762"/>
                  </a:lnTo>
                  <a:lnTo>
                    <a:pt x="303332" y="78888"/>
                  </a:lnTo>
                  <a:lnTo>
                    <a:pt x="301978" y="76122"/>
                  </a:lnTo>
                  <a:lnTo>
                    <a:pt x="302099" y="69429"/>
                  </a:lnTo>
                  <a:lnTo>
                    <a:pt x="302582" y="68001"/>
                  </a:lnTo>
                  <a:lnTo>
                    <a:pt x="302692" y="67674"/>
                  </a:lnTo>
                  <a:lnTo>
                    <a:pt x="321923" y="60326"/>
                  </a:lnTo>
                  <a:lnTo>
                    <a:pt x="324998" y="59910"/>
                  </a:lnTo>
                  <a:lnTo>
                    <a:pt x="335711" y="56935"/>
                  </a:lnTo>
                  <a:lnTo>
                    <a:pt x="346242" y="56935"/>
                  </a:lnTo>
                  <a:lnTo>
                    <a:pt x="346242" y="40782"/>
                  </a:lnTo>
                  <a:lnTo>
                    <a:pt x="345532" y="37332"/>
                  </a:lnTo>
                  <a:lnTo>
                    <a:pt x="345410" y="36737"/>
                  </a:lnTo>
                  <a:lnTo>
                    <a:pt x="345349" y="36439"/>
                  </a:lnTo>
                  <a:lnTo>
                    <a:pt x="342484" y="31234"/>
                  </a:lnTo>
                  <a:close/>
                </a:path>
                <a:path w="640715" h="93345">
                  <a:moveTo>
                    <a:pt x="346242" y="82101"/>
                  </a:moveTo>
                  <a:lnTo>
                    <a:pt x="335711" y="82101"/>
                  </a:lnTo>
                  <a:lnTo>
                    <a:pt x="335711" y="91382"/>
                  </a:lnTo>
                  <a:lnTo>
                    <a:pt x="346242" y="91382"/>
                  </a:lnTo>
                  <a:lnTo>
                    <a:pt x="346242" y="82101"/>
                  </a:lnTo>
                  <a:close/>
                </a:path>
                <a:path w="640715" h="93345">
                  <a:moveTo>
                    <a:pt x="346242" y="56935"/>
                  </a:moveTo>
                  <a:lnTo>
                    <a:pt x="335711" y="56935"/>
                  </a:lnTo>
                  <a:lnTo>
                    <a:pt x="335614" y="69786"/>
                  </a:lnTo>
                  <a:lnTo>
                    <a:pt x="334967" y="72150"/>
                  </a:lnTo>
                  <a:lnTo>
                    <a:pt x="333480" y="74738"/>
                  </a:lnTo>
                  <a:lnTo>
                    <a:pt x="332023" y="77326"/>
                  </a:lnTo>
                  <a:lnTo>
                    <a:pt x="329851" y="79438"/>
                  </a:lnTo>
                  <a:lnTo>
                    <a:pt x="324110" y="82711"/>
                  </a:lnTo>
                  <a:lnTo>
                    <a:pt x="320344" y="83588"/>
                  </a:lnTo>
                  <a:lnTo>
                    <a:pt x="334462" y="83588"/>
                  </a:lnTo>
                  <a:lnTo>
                    <a:pt x="335176" y="82101"/>
                  </a:lnTo>
                  <a:lnTo>
                    <a:pt x="346242" y="82101"/>
                  </a:lnTo>
                  <a:lnTo>
                    <a:pt x="346242" y="56935"/>
                  </a:lnTo>
                  <a:close/>
                </a:path>
                <a:path w="640715" h="93345">
                  <a:moveTo>
                    <a:pt x="323098" y="21953"/>
                  </a:moveTo>
                  <a:lnTo>
                    <a:pt x="317447" y="21953"/>
                  </a:lnTo>
                  <a:lnTo>
                    <a:pt x="313936" y="22429"/>
                  </a:lnTo>
                  <a:lnTo>
                    <a:pt x="293411" y="38016"/>
                  </a:lnTo>
                  <a:lnTo>
                    <a:pt x="303406" y="41586"/>
                  </a:lnTo>
                  <a:lnTo>
                    <a:pt x="304566" y="39087"/>
                  </a:lnTo>
                  <a:lnTo>
                    <a:pt x="306574" y="36737"/>
                  </a:lnTo>
                  <a:lnTo>
                    <a:pt x="312131" y="32453"/>
                  </a:lnTo>
                  <a:lnTo>
                    <a:pt x="311859" y="32453"/>
                  </a:lnTo>
                  <a:lnTo>
                    <a:pt x="316227" y="31234"/>
                  </a:lnTo>
                  <a:lnTo>
                    <a:pt x="342484" y="31234"/>
                  </a:lnTo>
                  <a:lnTo>
                    <a:pt x="341779" y="29955"/>
                  </a:lnTo>
                  <a:lnTo>
                    <a:pt x="339534" y="27530"/>
                  </a:lnTo>
                  <a:lnTo>
                    <a:pt x="334149" y="24318"/>
                  </a:lnTo>
                  <a:lnTo>
                    <a:pt x="331368" y="23262"/>
                  </a:lnTo>
                  <a:lnTo>
                    <a:pt x="328483" y="22756"/>
                  </a:lnTo>
                  <a:lnTo>
                    <a:pt x="325627" y="22220"/>
                  </a:lnTo>
                  <a:lnTo>
                    <a:pt x="323098" y="21953"/>
                  </a:lnTo>
                  <a:close/>
                </a:path>
                <a:path w="640715" h="93345">
                  <a:moveTo>
                    <a:pt x="400860" y="22845"/>
                  </a:moveTo>
                  <a:lnTo>
                    <a:pt x="365462" y="22845"/>
                  </a:lnTo>
                  <a:lnTo>
                    <a:pt x="365462" y="91382"/>
                  </a:lnTo>
                  <a:lnTo>
                    <a:pt x="402407" y="91382"/>
                  </a:lnTo>
                  <a:lnTo>
                    <a:pt x="406393" y="90579"/>
                  </a:lnTo>
                  <a:lnTo>
                    <a:pt x="413057" y="87366"/>
                  </a:lnTo>
                  <a:lnTo>
                    <a:pt x="415615" y="85180"/>
                  </a:lnTo>
                  <a:lnTo>
                    <a:pt x="417831" y="81744"/>
                  </a:lnTo>
                  <a:lnTo>
                    <a:pt x="375457" y="81744"/>
                  </a:lnTo>
                  <a:lnTo>
                    <a:pt x="375457" y="60683"/>
                  </a:lnTo>
                  <a:lnTo>
                    <a:pt x="415411" y="60683"/>
                  </a:lnTo>
                  <a:lnTo>
                    <a:pt x="414142" y="59434"/>
                  </a:lnTo>
                  <a:lnTo>
                    <a:pt x="409353" y="56578"/>
                  </a:lnTo>
                  <a:lnTo>
                    <a:pt x="406899" y="55686"/>
                  </a:lnTo>
                  <a:lnTo>
                    <a:pt x="404371" y="55329"/>
                  </a:lnTo>
                  <a:lnTo>
                    <a:pt x="408238" y="54525"/>
                  </a:lnTo>
                  <a:lnTo>
                    <a:pt x="411406" y="52993"/>
                  </a:lnTo>
                  <a:lnTo>
                    <a:pt x="412939" y="51581"/>
                  </a:lnTo>
                  <a:lnTo>
                    <a:pt x="375457" y="51581"/>
                  </a:lnTo>
                  <a:lnTo>
                    <a:pt x="375457" y="32483"/>
                  </a:lnTo>
                  <a:lnTo>
                    <a:pt x="416052" y="32483"/>
                  </a:lnTo>
                  <a:lnTo>
                    <a:pt x="415407" y="31174"/>
                  </a:lnTo>
                  <a:lnTo>
                    <a:pt x="406721" y="24511"/>
                  </a:lnTo>
                  <a:lnTo>
                    <a:pt x="400860" y="22845"/>
                  </a:lnTo>
                  <a:close/>
                </a:path>
                <a:path w="640715" h="93345">
                  <a:moveTo>
                    <a:pt x="415411" y="60683"/>
                  </a:moveTo>
                  <a:lnTo>
                    <a:pt x="401396" y="60683"/>
                  </a:lnTo>
                  <a:lnTo>
                    <a:pt x="404237" y="61709"/>
                  </a:lnTo>
                  <a:lnTo>
                    <a:pt x="408342" y="65785"/>
                  </a:lnTo>
                  <a:lnTo>
                    <a:pt x="409368" y="68566"/>
                  </a:lnTo>
                  <a:lnTo>
                    <a:pt x="409368" y="75081"/>
                  </a:lnTo>
                  <a:lnTo>
                    <a:pt x="408342" y="77431"/>
                  </a:lnTo>
                  <a:lnTo>
                    <a:pt x="404237" y="80881"/>
                  </a:lnTo>
                  <a:lnTo>
                    <a:pt x="401396" y="81744"/>
                  </a:lnTo>
                  <a:lnTo>
                    <a:pt x="417831" y="81744"/>
                  </a:lnTo>
                  <a:lnTo>
                    <a:pt x="419184" y="79647"/>
                  </a:lnTo>
                  <a:lnTo>
                    <a:pt x="420077" y="76508"/>
                  </a:lnTo>
                  <a:lnTo>
                    <a:pt x="420077" y="69399"/>
                  </a:lnTo>
                  <a:lnTo>
                    <a:pt x="419289" y="66365"/>
                  </a:lnTo>
                  <a:lnTo>
                    <a:pt x="416135" y="61397"/>
                  </a:lnTo>
                  <a:lnTo>
                    <a:pt x="415411" y="60683"/>
                  </a:lnTo>
                  <a:close/>
                </a:path>
                <a:path w="640715" h="93345">
                  <a:moveTo>
                    <a:pt x="416052" y="32483"/>
                  </a:moveTo>
                  <a:lnTo>
                    <a:pt x="397707" y="32483"/>
                  </a:lnTo>
                  <a:lnTo>
                    <a:pt x="401024" y="33316"/>
                  </a:lnTo>
                  <a:lnTo>
                    <a:pt x="405843" y="36618"/>
                  </a:lnTo>
                  <a:lnTo>
                    <a:pt x="407048" y="38879"/>
                  </a:lnTo>
                  <a:lnTo>
                    <a:pt x="407048" y="43787"/>
                  </a:lnTo>
                  <a:lnTo>
                    <a:pt x="396309" y="51581"/>
                  </a:lnTo>
                  <a:lnTo>
                    <a:pt x="412939" y="51581"/>
                  </a:lnTo>
                  <a:lnTo>
                    <a:pt x="416295" y="48487"/>
                  </a:lnTo>
                  <a:lnTo>
                    <a:pt x="417453" y="45542"/>
                  </a:lnTo>
                  <a:lnTo>
                    <a:pt x="417578" y="35577"/>
                  </a:lnTo>
                  <a:lnTo>
                    <a:pt x="416052" y="32483"/>
                  </a:lnTo>
                  <a:close/>
                </a:path>
                <a:path w="640715" h="93345">
                  <a:moveTo>
                    <a:pt x="446548" y="22845"/>
                  </a:moveTo>
                  <a:lnTo>
                    <a:pt x="436017" y="22845"/>
                  </a:lnTo>
                  <a:lnTo>
                    <a:pt x="436017" y="91382"/>
                  </a:lnTo>
                  <a:lnTo>
                    <a:pt x="446548" y="91382"/>
                  </a:lnTo>
                  <a:lnTo>
                    <a:pt x="446548" y="62111"/>
                  </a:lnTo>
                  <a:lnTo>
                    <a:pt x="444049" y="62111"/>
                  </a:lnTo>
                  <a:lnTo>
                    <a:pt x="444049" y="52294"/>
                  </a:lnTo>
                  <a:lnTo>
                    <a:pt x="446548" y="52294"/>
                  </a:lnTo>
                  <a:lnTo>
                    <a:pt x="446548" y="22845"/>
                  </a:lnTo>
                  <a:close/>
                </a:path>
                <a:path w="640715" h="93345">
                  <a:moveTo>
                    <a:pt x="489919" y="22845"/>
                  </a:moveTo>
                  <a:lnTo>
                    <a:pt x="479388" y="22845"/>
                  </a:lnTo>
                  <a:lnTo>
                    <a:pt x="479388" y="91382"/>
                  </a:lnTo>
                  <a:lnTo>
                    <a:pt x="489919" y="91382"/>
                  </a:lnTo>
                  <a:lnTo>
                    <a:pt x="489919" y="62111"/>
                  </a:lnTo>
                  <a:lnTo>
                    <a:pt x="481887" y="62111"/>
                  </a:lnTo>
                  <a:lnTo>
                    <a:pt x="481887" y="52294"/>
                  </a:lnTo>
                  <a:lnTo>
                    <a:pt x="489919" y="52294"/>
                  </a:lnTo>
                  <a:lnTo>
                    <a:pt x="489919" y="22845"/>
                  </a:lnTo>
                  <a:close/>
                </a:path>
                <a:path w="640715" h="93345">
                  <a:moveTo>
                    <a:pt x="446548" y="52294"/>
                  </a:moveTo>
                  <a:lnTo>
                    <a:pt x="444049" y="52294"/>
                  </a:lnTo>
                  <a:lnTo>
                    <a:pt x="444049" y="62111"/>
                  </a:lnTo>
                  <a:lnTo>
                    <a:pt x="446548" y="62111"/>
                  </a:lnTo>
                  <a:lnTo>
                    <a:pt x="446548" y="52294"/>
                  </a:lnTo>
                  <a:close/>
                </a:path>
                <a:path w="640715" h="93345">
                  <a:moveTo>
                    <a:pt x="479388" y="52294"/>
                  </a:moveTo>
                  <a:lnTo>
                    <a:pt x="446548" y="52294"/>
                  </a:lnTo>
                  <a:lnTo>
                    <a:pt x="446548" y="62111"/>
                  </a:lnTo>
                  <a:lnTo>
                    <a:pt x="479388" y="62111"/>
                  </a:lnTo>
                  <a:lnTo>
                    <a:pt x="479388" y="52294"/>
                  </a:lnTo>
                  <a:close/>
                </a:path>
                <a:path w="640715" h="93345">
                  <a:moveTo>
                    <a:pt x="489919" y="52294"/>
                  </a:moveTo>
                  <a:lnTo>
                    <a:pt x="481887" y="52294"/>
                  </a:lnTo>
                  <a:lnTo>
                    <a:pt x="481887" y="62111"/>
                  </a:lnTo>
                  <a:lnTo>
                    <a:pt x="489919" y="62111"/>
                  </a:lnTo>
                  <a:lnTo>
                    <a:pt x="489919" y="52294"/>
                  </a:lnTo>
                  <a:close/>
                </a:path>
                <a:path w="640715" h="93345">
                  <a:moveTo>
                    <a:pt x="519680" y="22845"/>
                  </a:moveTo>
                  <a:lnTo>
                    <a:pt x="509150" y="22845"/>
                  </a:lnTo>
                  <a:lnTo>
                    <a:pt x="509150" y="91382"/>
                  </a:lnTo>
                  <a:lnTo>
                    <a:pt x="521465" y="91382"/>
                  </a:lnTo>
                  <a:lnTo>
                    <a:pt x="531085" y="75854"/>
                  </a:lnTo>
                  <a:lnTo>
                    <a:pt x="519680" y="75854"/>
                  </a:lnTo>
                  <a:lnTo>
                    <a:pt x="519680" y="22845"/>
                  </a:lnTo>
                  <a:close/>
                </a:path>
                <a:path w="640715" h="93345">
                  <a:moveTo>
                    <a:pt x="564836" y="38373"/>
                  </a:moveTo>
                  <a:lnTo>
                    <a:pt x="554306" y="38373"/>
                  </a:lnTo>
                  <a:lnTo>
                    <a:pt x="554306" y="91382"/>
                  </a:lnTo>
                  <a:lnTo>
                    <a:pt x="564836" y="91382"/>
                  </a:lnTo>
                  <a:lnTo>
                    <a:pt x="564836" y="38373"/>
                  </a:lnTo>
                  <a:close/>
                </a:path>
                <a:path w="640715" h="93345">
                  <a:moveTo>
                    <a:pt x="564836" y="22845"/>
                  </a:moveTo>
                  <a:lnTo>
                    <a:pt x="552699" y="22845"/>
                  </a:lnTo>
                  <a:lnTo>
                    <a:pt x="519680" y="75854"/>
                  </a:lnTo>
                  <a:lnTo>
                    <a:pt x="531085" y="75854"/>
                  </a:lnTo>
                  <a:lnTo>
                    <a:pt x="554306" y="38373"/>
                  </a:lnTo>
                  <a:lnTo>
                    <a:pt x="564836" y="38373"/>
                  </a:lnTo>
                  <a:lnTo>
                    <a:pt x="564836" y="22845"/>
                  </a:lnTo>
                  <a:close/>
                </a:path>
                <a:path w="640715" h="93345">
                  <a:moveTo>
                    <a:pt x="594654" y="22845"/>
                  </a:moveTo>
                  <a:lnTo>
                    <a:pt x="584123" y="22845"/>
                  </a:lnTo>
                  <a:lnTo>
                    <a:pt x="584123" y="91382"/>
                  </a:lnTo>
                  <a:lnTo>
                    <a:pt x="594654" y="91382"/>
                  </a:lnTo>
                  <a:lnTo>
                    <a:pt x="594654" y="62468"/>
                  </a:lnTo>
                  <a:lnTo>
                    <a:pt x="617355" y="62468"/>
                  </a:lnTo>
                  <a:lnTo>
                    <a:pt x="612145" y="55864"/>
                  </a:lnTo>
                  <a:lnTo>
                    <a:pt x="614836" y="52651"/>
                  </a:lnTo>
                  <a:lnTo>
                    <a:pt x="594654" y="52651"/>
                  </a:lnTo>
                  <a:lnTo>
                    <a:pt x="594654" y="22845"/>
                  </a:lnTo>
                  <a:close/>
                </a:path>
                <a:path w="640715" h="93345">
                  <a:moveTo>
                    <a:pt x="617355" y="62468"/>
                  </a:moveTo>
                  <a:lnTo>
                    <a:pt x="604113" y="62468"/>
                  </a:lnTo>
                  <a:lnTo>
                    <a:pt x="626602" y="91382"/>
                  </a:lnTo>
                  <a:lnTo>
                    <a:pt x="640166" y="91382"/>
                  </a:lnTo>
                  <a:lnTo>
                    <a:pt x="617355" y="62468"/>
                  </a:lnTo>
                  <a:close/>
                </a:path>
                <a:path w="640715" h="93345">
                  <a:moveTo>
                    <a:pt x="639809" y="22845"/>
                  </a:moveTo>
                  <a:lnTo>
                    <a:pt x="626245" y="22845"/>
                  </a:lnTo>
                  <a:lnTo>
                    <a:pt x="601614" y="52651"/>
                  </a:lnTo>
                  <a:lnTo>
                    <a:pt x="614836" y="52651"/>
                  </a:lnTo>
                  <a:lnTo>
                    <a:pt x="639809" y="2284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72" name="object 7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642605" y="7671348"/>
              <a:ext cx="178907" cy="178907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902197" y="7713683"/>
              <a:ext cx="2125842" cy="119939"/>
            </a:xfrm>
            <a:prstGeom prst="rect">
              <a:avLst/>
            </a:prstGeom>
          </p:spPr>
        </p:pic>
      </p:grpSp>
      <p:grpSp>
        <p:nvGrpSpPr>
          <p:cNvPr id="74" name="object 74"/>
          <p:cNvGrpSpPr/>
          <p:nvPr/>
        </p:nvGrpSpPr>
        <p:grpSpPr>
          <a:xfrm>
            <a:off x="4776176" y="1961974"/>
            <a:ext cx="2578007" cy="514446"/>
            <a:chOff x="6858429" y="3581042"/>
            <a:chExt cx="4251325" cy="848360"/>
          </a:xfrm>
        </p:grpSpPr>
        <p:pic>
          <p:nvPicPr>
            <p:cNvPr id="75" name="object 7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858429" y="3581042"/>
              <a:ext cx="4251179" cy="848141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761519" y="3810831"/>
              <a:ext cx="2442734" cy="158009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8342998" y="4060902"/>
              <a:ext cx="1282072" cy="178907"/>
            </a:xfrm>
            <a:prstGeom prst="rect">
              <a:avLst/>
            </a:prstGeom>
          </p:spPr>
        </p:pic>
      </p:grpSp>
      <p:pic>
        <p:nvPicPr>
          <p:cNvPr id="78" name="object 78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7572870" y="2040630"/>
            <a:ext cx="3237051" cy="354876"/>
          </a:xfrm>
          <a:prstGeom prst="rect">
            <a:avLst/>
          </a:prstGeom>
        </p:spPr>
      </p:pic>
      <p:grpSp>
        <p:nvGrpSpPr>
          <p:cNvPr id="79" name="object 79"/>
          <p:cNvGrpSpPr/>
          <p:nvPr/>
        </p:nvGrpSpPr>
        <p:grpSpPr>
          <a:xfrm>
            <a:off x="4776176" y="1438131"/>
            <a:ext cx="2578007" cy="361961"/>
            <a:chOff x="6858429" y="2827139"/>
            <a:chExt cx="4251325" cy="596900"/>
          </a:xfrm>
        </p:grpSpPr>
        <p:pic>
          <p:nvPicPr>
            <p:cNvPr id="80" name="object 80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858429" y="2827139"/>
              <a:ext cx="4251179" cy="596840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8041886" y="2958078"/>
              <a:ext cx="1887186" cy="358862"/>
            </a:xfrm>
            <a:prstGeom prst="rect">
              <a:avLst/>
            </a:prstGeom>
          </p:spPr>
        </p:pic>
      </p:grpSp>
      <p:pic>
        <p:nvPicPr>
          <p:cNvPr id="82" name="object 82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7578109" y="1579733"/>
            <a:ext cx="1879601" cy="95094"/>
          </a:xfrm>
          <a:prstGeom prst="rect">
            <a:avLst/>
          </a:prstGeom>
        </p:spPr>
      </p:pic>
      <p:grpSp>
        <p:nvGrpSpPr>
          <p:cNvPr id="87" name="object 87"/>
          <p:cNvGrpSpPr/>
          <p:nvPr/>
        </p:nvGrpSpPr>
        <p:grpSpPr>
          <a:xfrm>
            <a:off x="4776175" y="2628681"/>
            <a:ext cx="2565300" cy="514446"/>
            <a:chOff x="6858429" y="4586247"/>
            <a:chExt cx="4230370" cy="848360"/>
          </a:xfrm>
        </p:grpSpPr>
        <p:pic>
          <p:nvPicPr>
            <p:cNvPr id="88" name="object 88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858429" y="4586247"/>
              <a:ext cx="4230237" cy="848141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7071161" y="4816036"/>
              <a:ext cx="3802509" cy="158009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8332527" y="5066107"/>
              <a:ext cx="1282072" cy="178907"/>
            </a:xfrm>
            <a:prstGeom prst="rect">
              <a:avLst/>
            </a:prstGeom>
          </p:spPr>
        </p:pic>
      </p:grpSp>
      <p:pic>
        <p:nvPicPr>
          <p:cNvPr id="91" name="object 91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7559810" y="2707337"/>
            <a:ext cx="4012700" cy="354876"/>
          </a:xfrm>
          <a:prstGeom prst="rect">
            <a:avLst/>
          </a:prstGeom>
        </p:spPr>
      </p:pic>
      <p:pic>
        <p:nvPicPr>
          <p:cNvPr id="92" name="object 92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5729418" y="5704760"/>
            <a:ext cx="3974338" cy="97587"/>
          </a:xfrm>
          <a:prstGeom prst="rect">
            <a:avLst/>
          </a:prstGeom>
        </p:spPr>
      </p:pic>
      <p:pic>
        <p:nvPicPr>
          <p:cNvPr id="93" name="object 93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5729418" y="5930337"/>
            <a:ext cx="4474724" cy="97117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E201FBAD-9109-39F8-0194-CA8E1B464757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10457241" y="6291572"/>
            <a:ext cx="1447304" cy="396000"/>
          </a:xfrm>
          <a:prstGeom prst="rect">
            <a:avLst/>
          </a:prstGeom>
        </p:spPr>
      </p:pic>
      <p:sp>
        <p:nvSpPr>
          <p:cNvPr id="3" name="Text 12">
            <a:extLst>
              <a:ext uri="{FF2B5EF4-FFF2-40B4-BE49-F238E27FC236}">
                <a16:creationId xmlns:a16="http://schemas.microsoft.com/office/drawing/2014/main" id="{9473418F-88C6-B2AA-D749-6BA39288AF4C}"/>
              </a:ext>
            </a:extLst>
          </p:cNvPr>
          <p:cNvSpPr/>
          <p:nvPr/>
        </p:nvSpPr>
        <p:spPr>
          <a:xfrm>
            <a:off x="555806" y="519751"/>
            <a:ext cx="10625087" cy="5153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3200" dirty="0">
                <a:solidFill>
                  <a:srgbClr val="000000">
                    <a:alpha val="100000"/>
                  </a:srgbClr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  <a:cs typeface="Century Gothic Bold Italic" pitchFamily="34" charset="-120"/>
              </a:rPr>
              <a:t>СТРУКТУРА ПЕРВИЧНОГО ОТДЕЛЕНИЯ</a:t>
            </a:r>
          </a:p>
        </p:txBody>
      </p:sp>
      <p:sp>
        <p:nvSpPr>
          <p:cNvPr id="4" name="Text 12">
            <a:extLst>
              <a:ext uri="{FF2B5EF4-FFF2-40B4-BE49-F238E27FC236}">
                <a16:creationId xmlns:a16="http://schemas.microsoft.com/office/drawing/2014/main" id="{C78C5056-4B40-8F0F-36B0-8AEFCAA21DED}"/>
              </a:ext>
            </a:extLst>
          </p:cNvPr>
          <p:cNvSpPr/>
          <p:nvPr/>
        </p:nvSpPr>
        <p:spPr>
          <a:xfrm>
            <a:off x="555806" y="961489"/>
            <a:ext cx="10625087" cy="3029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1700" dirty="0">
                <a:solidFill>
                  <a:srgbClr val="000000">
                    <a:alpha val="100000"/>
                  </a:srgbClr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  <a:cs typeface="Century Gothic Bold Italic" pitchFamily="34" charset="-120"/>
              </a:rPr>
              <a:t>Первичное отделение </a:t>
            </a:r>
            <a:r>
              <a:rPr lang="ru-RU" sz="1700" dirty="0">
                <a:solidFill>
                  <a:srgbClr val="000000">
                    <a:alpha val="100000"/>
                  </a:srgbClr>
                </a:solidFill>
                <a:latin typeface="Pervye Book" panose="020B0403040502020204" pitchFamily="34" charset="0"/>
                <a:ea typeface="Pervye Book" panose="020B0403040502020204" pitchFamily="34" charset="0"/>
                <a:cs typeface="Century Gothic Bold Italic" pitchFamily="34" charset="-120"/>
              </a:rPr>
              <a:t>– коллектив, объединенный общими традициями и деятельностью</a:t>
            </a:r>
          </a:p>
        </p:txBody>
      </p:sp>
      <p:pic>
        <p:nvPicPr>
          <p:cNvPr id="145" name="object 60">
            <a:extLst>
              <a:ext uri="{FF2B5EF4-FFF2-40B4-BE49-F238E27FC236}">
                <a16:creationId xmlns:a16="http://schemas.microsoft.com/office/drawing/2014/main" id="{AB9D3A33-44A6-4FD5-5483-2B3D70B67C86}"/>
              </a:ext>
            </a:extLst>
          </p:cNvPr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-92762" y="7557401"/>
            <a:ext cx="5964071" cy="18616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544245" y="3412130"/>
            <a:ext cx="11048273" cy="743175"/>
          </a:xfrm>
          <a:custGeom>
            <a:avLst/>
            <a:gdLst/>
            <a:ahLst/>
            <a:cxnLst/>
            <a:rect l="l" t="t" r="r" b="b"/>
            <a:pathLst>
              <a:path w="18219420" h="1225550">
                <a:moveTo>
                  <a:pt x="209417" y="0"/>
                </a:moveTo>
                <a:lnTo>
                  <a:pt x="161400" y="5530"/>
                </a:lnTo>
                <a:lnTo>
                  <a:pt x="117321" y="21285"/>
                </a:lnTo>
                <a:lnTo>
                  <a:pt x="78437" y="46006"/>
                </a:lnTo>
                <a:lnTo>
                  <a:pt x="46006" y="78437"/>
                </a:lnTo>
                <a:lnTo>
                  <a:pt x="21285" y="117321"/>
                </a:lnTo>
                <a:lnTo>
                  <a:pt x="5530" y="161400"/>
                </a:lnTo>
                <a:lnTo>
                  <a:pt x="0" y="209417"/>
                </a:lnTo>
                <a:lnTo>
                  <a:pt x="0" y="1015675"/>
                </a:lnTo>
                <a:lnTo>
                  <a:pt x="5530" y="1063693"/>
                </a:lnTo>
                <a:lnTo>
                  <a:pt x="21285" y="1107772"/>
                </a:lnTo>
                <a:lnTo>
                  <a:pt x="46006" y="1146656"/>
                </a:lnTo>
                <a:lnTo>
                  <a:pt x="78437" y="1179086"/>
                </a:lnTo>
                <a:lnTo>
                  <a:pt x="117321" y="1203808"/>
                </a:lnTo>
                <a:lnTo>
                  <a:pt x="161400" y="1219562"/>
                </a:lnTo>
                <a:lnTo>
                  <a:pt x="209418" y="1225093"/>
                </a:lnTo>
                <a:lnTo>
                  <a:pt x="209418" y="1198916"/>
                </a:lnTo>
                <a:lnTo>
                  <a:pt x="160705" y="1192370"/>
                </a:lnTo>
                <a:lnTo>
                  <a:pt x="116933" y="1173898"/>
                </a:lnTo>
                <a:lnTo>
                  <a:pt x="79847" y="1145246"/>
                </a:lnTo>
                <a:lnTo>
                  <a:pt x="51195" y="1108160"/>
                </a:lnTo>
                <a:lnTo>
                  <a:pt x="32722" y="1064388"/>
                </a:lnTo>
                <a:lnTo>
                  <a:pt x="26177" y="1015675"/>
                </a:lnTo>
                <a:lnTo>
                  <a:pt x="26177" y="209417"/>
                </a:lnTo>
                <a:lnTo>
                  <a:pt x="32629" y="161400"/>
                </a:lnTo>
                <a:lnTo>
                  <a:pt x="32722" y="160705"/>
                </a:lnTo>
                <a:lnTo>
                  <a:pt x="51194" y="116932"/>
                </a:lnTo>
                <a:lnTo>
                  <a:pt x="79847" y="79847"/>
                </a:lnTo>
                <a:lnTo>
                  <a:pt x="116932" y="51194"/>
                </a:lnTo>
                <a:lnTo>
                  <a:pt x="160705" y="32722"/>
                </a:lnTo>
                <a:lnTo>
                  <a:pt x="209417" y="26177"/>
                </a:lnTo>
                <a:lnTo>
                  <a:pt x="209417" y="0"/>
                </a:lnTo>
                <a:close/>
              </a:path>
              <a:path w="18219420" h="1225550">
                <a:moveTo>
                  <a:pt x="18009922" y="1198916"/>
                </a:moveTo>
                <a:lnTo>
                  <a:pt x="209418" y="1198916"/>
                </a:lnTo>
                <a:lnTo>
                  <a:pt x="209418" y="1225093"/>
                </a:lnTo>
                <a:lnTo>
                  <a:pt x="18009922" y="1225093"/>
                </a:lnTo>
                <a:lnTo>
                  <a:pt x="18009922" y="1198916"/>
                </a:lnTo>
                <a:close/>
              </a:path>
              <a:path w="18219420" h="1225550">
                <a:moveTo>
                  <a:pt x="18009922" y="0"/>
                </a:moveTo>
                <a:lnTo>
                  <a:pt x="18009922" y="26177"/>
                </a:lnTo>
                <a:lnTo>
                  <a:pt x="18058635" y="32722"/>
                </a:lnTo>
                <a:lnTo>
                  <a:pt x="18102407" y="51194"/>
                </a:lnTo>
                <a:lnTo>
                  <a:pt x="18139493" y="79847"/>
                </a:lnTo>
                <a:lnTo>
                  <a:pt x="18168145" y="116932"/>
                </a:lnTo>
                <a:lnTo>
                  <a:pt x="18186617" y="160705"/>
                </a:lnTo>
                <a:lnTo>
                  <a:pt x="18193163" y="209417"/>
                </a:lnTo>
                <a:lnTo>
                  <a:pt x="18193163" y="1015675"/>
                </a:lnTo>
                <a:lnTo>
                  <a:pt x="18186711" y="1063693"/>
                </a:lnTo>
                <a:lnTo>
                  <a:pt x="18168145" y="1108160"/>
                </a:lnTo>
                <a:lnTo>
                  <a:pt x="18139493" y="1145246"/>
                </a:lnTo>
                <a:lnTo>
                  <a:pt x="18102408" y="1173898"/>
                </a:lnTo>
                <a:lnTo>
                  <a:pt x="18058635" y="1192370"/>
                </a:lnTo>
                <a:lnTo>
                  <a:pt x="18009922" y="1198916"/>
                </a:lnTo>
                <a:lnTo>
                  <a:pt x="18009922" y="1225093"/>
                </a:lnTo>
                <a:lnTo>
                  <a:pt x="18057940" y="1219562"/>
                </a:lnTo>
                <a:lnTo>
                  <a:pt x="18102019" y="1203808"/>
                </a:lnTo>
                <a:lnTo>
                  <a:pt x="18140902" y="1179086"/>
                </a:lnTo>
                <a:lnTo>
                  <a:pt x="18173333" y="1146656"/>
                </a:lnTo>
                <a:lnTo>
                  <a:pt x="18198055" y="1107772"/>
                </a:lnTo>
                <a:lnTo>
                  <a:pt x="18213809" y="1063693"/>
                </a:lnTo>
                <a:lnTo>
                  <a:pt x="18219340" y="1015675"/>
                </a:lnTo>
                <a:lnTo>
                  <a:pt x="18219340" y="209417"/>
                </a:lnTo>
                <a:lnTo>
                  <a:pt x="18213809" y="161400"/>
                </a:lnTo>
                <a:lnTo>
                  <a:pt x="18198055" y="117321"/>
                </a:lnTo>
                <a:lnTo>
                  <a:pt x="18173333" y="78437"/>
                </a:lnTo>
                <a:lnTo>
                  <a:pt x="18140902" y="46006"/>
                </a:lnTo>
                <a:lnTo>
                  <a:pt x="18102019" y="21285"/>
                </a:lnTo>
                <a:lnTo>
                  <a:pt x="18057940" y="5530"/>
                </a:lnTo>
                <a:lnTo>
                  <a:pt x="18009922" y="0"/>
                </a:lnTo>
                <a:close/>
              </a:path>
              <a:path w="18219420" h="1225550">
                <a:moveTo>
                  <a:pt x="18009922" y="0"/>
                </a:moveTo>
                <a:lnTo>
                  <a:pt x="209417" y="0"/>
                </a:lnTo>
                <a:lnTo>
                  <a:pt x="209417" y="26177"/>
                </a:lnTo>
                <a:lnTo>
                  <a:pt x="18009922" y="26177"/>
                </a:lnTo>
                <a:lnTo>
                  <a:pt x="18009922" y="0"/>
                </a:lnTo>
                <a:close/>
              </a:path>
            </a:pathLst>
          </a:custGeom>
          <a:solidFill>
            <a:srgbClr val="D4DDF9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6" name="object 6"/>
          <p:cNvGrpSpPr/>
          <p:nvPr/>
        </p:nvGrpSpPr>
        <p:grpSpPr>
          <a:xfrm>
            <a:off x="761380" y="1697541"/>
            <a:ext cx="6785198" cy="1448416"/>
            <a:chOff x="942379" y="2753842"/>
            <a:chExt cx="18219339" cy="420929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2379" y="2753842"/>
              <a:ext cx="18219339" cy="42092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20637" y="3486804"/>
              <a:ext cx="3070647" cy="136121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05549" y="6137829"/>
              <a:ext cx="211654" cy="22016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31813" y="6137829"/>
              <a:ext cx="180012" cy="22016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34168" y="6137829"/>
              <a:ext cx="248426" cy="22016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34267" y="6137829"/>
              <a:ext cx="175737" cy="22016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917850" y="6138297"/>
              <a:ext cx="387350" cy="219710"/>
            </a:xfrm>
            <a:custGeom>
              <a:avLst/>
              <a:gdLst/>
              <a:ahLst/>
              <a:cxnLst/>
              <a:rect l="l" t="t" r="r" b="b"/>
              <a:pathLst>
                <a:path w="387350" h="219710">
                  <a:moveTo>
                    <a:pt x="191135" y="0"/>
                  </a:moveTo>
                  <a:lnTo>
                    <a:pt x="0" y="0"/>
                  </a:lnTo>
                  <a:lnTo>
                    <a:pt x="0" y="46990"/>
                  </a:lnTo>
                  <a:lnTo>
                    <a:pt x="0" y="219710"/>
                  </a:lnTo>
                  <a:lnTo>
                    <a:pt x="58585" y="219710"/>
                  </a:lnTo>
                  <a:lnTo>
                    <a:pt x="58585" y="46990"/>
                  </a:lnTo>
                  <a:lnTo>
                    <a:pt x="132549" y="46990"/>
                  </a:lnTo>
                  <a:lnTo>
                    <a:pt x="132549" y="219710"/>
                  </a:lnTo>
                  <a:lnTo>
                    <a:pt x="191135" y="219710"/>
                  </a:lnTo>
                  <a:lnTo>
                    <a:pt x="191135" y="46990"/>
                  </a:lnTo>
                  <a:lnTo>
                    <a:pt x="191135" y="0"/>
                  </a:lnTo>
                  <a:close/>
                </a:path>
                <a:path w="387350" h="219710">
                  <a:moveTo>
                    <a:pt x="386943" y="0"/>
                  </a:moveTo>
                  <a:lnTo>
                    <a:pt x="229158" y="0"/>
                  </a:lnTo>
                  <a:lnTo>
                    <a:pt x="229158" y="48260"/>
                  </a:lnTo>
                  <a:lnTo>
                    <a:pt x="229158" y="85090"/>
                  </a:lnTo>
                  <a:lnTo>
                    <a:pt x="229158" y="133350"/>
                  </a:lnTo>
                  <a:lnTo>
                    <a:pt x="229158" y="171450"/>
                  </a:lnTo>
                  <a:lnTo>
                    <a:pt x="229158" y="219710"/>
                  </a:lnTo>
                  <a:lnTo>
                    <a:pt x="386511" y="219710"/>
                  </a:lnTo>
                  <a:lnTo>
                    <a:pt x="386511" y="171450"/>
                  </a:lnTo>
                  <a:lnTo>
                    <a:pt x="288594" y="171450"/>
                  </a:lnTo>
                  <a:lnTo>
                    <a:pt x="288594" y="133350"/>
                  </a:lnTo>
                  <a:lnTo>
                    <a:pt x="378815" y="133350"/>
                  </a:lnTo>
                  <a:lnTo>
                    <a:pt x="378815" y="85090"/>
                  </a:lnTo>
                  <a:lnTo>
                    <a:pt x="288594" y="85090"/>
                  </a:lnTo>
                  <a:lnTo>
                    <a:pt x="288594" y="48260"/>
                  </a:lnTo>
                  <a:lnTo>
                    <a:pt x="386943" y="48260"/>
                  </a:lnTo>
                  <a:lnTo>
                    <a:pt x="38694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01142" y="5775865"/>
              <a:ext cx="248426" cy="22016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048012" y="5775865"/>
              <a:ext cx="231775" cy="273685"/>
            </a:xfrm>
            <a:custGeom>
              <a:avLst/>
              <a:gdLst/>
              <a:ahLst/>
              <a:cxnLst/>
              <a:rect l="l" t="t" r="r" b="b"/>
              <a:pathLst>
                <a:path w="231775" h="273685">
                  <a:moveTo>
                    <a:pt x="231750" y="174157"/>
                  </a:moveTo>
                  <a:lnTo>
                    <a:pt x="0" y="174157"/>
                  </a:lnTo>
                  <a:lnTo>
                    <a:pt x="0" y="273061"/>
                  </a:lnTo>
                  <a:lnTo>
                    <a:pt x="57296" y="273061"/>
                  </a:lnTo>
                  <a:lnTo>
                    <a:pt x="57296" y="220169"/>
                  </a:lnTo>
                  <a:lnTo>
                    <a:pt x="231750" y="220169"/>
                  </a:lnTo>
                  <a:lnTo>
                    <a:pt x="231750" y="174157"/>
                  </a:lnTo>
                  <a:close/>
                </a:path>
                <a:path w="231775" h="273685">
                  <a:moveTo>
                    <a:pt x="231750" y="220169"/>
                  </a:moveTo>
                  <a:lnTo>
                    <a:pt x="174454" y="220169"/>
                  </a:lnTo>
                  <a:lnTo>
                    <a:pt x="174454" y="273061"/>
                  </a:lnTo>
                  <a:lnTo>
                    <a:pt x="231750" y="273061"/>
                  </a:lnTo>
                  <a:lnTo>
                    <a:pt x="231750" y="220169"/>
                  </a:lnTo>
                  <a:close/>
                </a:path>
                <a:path w="231775" h="273685">
                  <a:moveTo>
                    <a:pt x="208661" y="0"/>
                  </a:moveTo>
                  <a:lnTo>
                    <a:pt x="53875" y="0"/>
                  </a:lnTo>
                  <a:lnTo>
                    <a:pt x="46606" y="93313"/>
                  </a:lnTo>
                  <a:lnTo>
                    <a:pt x="45390" y="106073"/>
                  </a:lnTo>
                  <a:lnTo>
                    <a:pt x="37667" y="143753"/>
                  </a:lnTo>
                  <a:lnTo>
                    <a:pt x="15393" y="174157"/>
                  </a:lnTo>
                  <a:lnTo>
                    <a:pt x="83378" y="174157"/>
                  </a:lnTo>
                  <a:lnTo>
                    <a:pt x="97675" y="136208"/>
                  </a:lnTo>
                  <a:lnTo>
                    <a:pt x="103902" y="93313"/>
                  </a:lnTo>
                  <a:lnTo>
                    <a:pt x="107323" y="48161"/>
                  </a:lnTo>
                  <a:lnTo>
                    <a:pt x="208661" y="48161"/>
                  </a:lnTo>
                  <a:lnTo>
                    <a:pt x="208661" y="0"/>
                  </a:lnTo>
                  <a:close/>
                </a:path>
                <a:path w="231775" h="273685">
                  <a:moveTo>
                    <a:pt x="208661" y="48161"/>
                  </a:moveTo>
                  <a:lnTo>
                    <a:pt x="151364" y="48161"/>
                  </a:lnTo>
                  <a:lnTo>
                    <a:pt x="151364" y="174157"/>
                  </a:lnTo>
                  <a:lnTo>
                    <a:pt x="208661" y="174157"/>
                  </a:lnTo>
                  <a:lnTo>
                    <a:pt x="208661" y="4816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44136" y="5775865"/>
              <a:ext cx="183005" cy="22016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48727" y="5775865"/>
              <a:ext cx="175736" cy="22016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11928" y="5772856"/>
              <a:ext cx="414433" cy="22618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965549" y="5776334"/>
              <a:ext cx="158115" cy="219710"/>
            </a:xfrm>
            <a:custGeom>
              <a:avLst/>
              <a:gdLst/>
              <a:ahLst/>
              <a:cxnLst/>
              <a:rect l="l" t="t" r="r" b="b"/>
              <a:pathLst>
                <a:path w="158114" h="219710">
                  <a:moveTo>
                    <a:pt x="157784" y="0"/>
                  </a:moveTo>
                  <a:lnTo>
                    <a:pt x="0" y="0"/>
                  </a:lnTo>
                  <a:lnTo>
                    <a:pt x="0" y="48260"/>
                  </a:lnTo>
                  <a:lnTo>
                    <a:pt x="0" y="85090"/>
                  </a:lnTo>
                  <a:lnTo>
                    <a:pt x="0" y="133350"/>
                  </a:lnTo>
                  <a:lnTo>
                    <a:pt x="0" y="171450"/>
                  </a:lnTo>
                  <a:lnTo>
                    <a:pt x="0" y="219710"/>
                  </a:lnTo>
                  <a:lnTo>
                    <a:pt x="157353" y="219710"/>
                  </a:lnTo>
                  <a:lnTo>
                    <a:pt x="157353" y="171450"/>
                  </a:lnTo>
                  <a:lnTo>
                    <a:pt x="59436" y="171450"/>
                  </a:lnTo>
                  <a:lnTo>
                    <a:pt x="59436" y="133350"/>
                  </a:lnTo>
                  <a:lnTo>
                    <a:pt x="149656" y="133350"/>
                  </a:lnTo>
                  <a:lnTo>
                    <a:pt x="149656" y="85090"/>
                  </a:lnTo>
                  <a:lnTo>
                    <a:pt x="59436" y="85090"/>
                  </a:lnTo>
                  <a:lnTo>
                    <a:pt x="59436" y="48260"/>
                  </a:lnTo>
                  <a:lnTo>
                    <a:pt x="157784" y="48260"/>
                  </a:lnTo>
                  <a:lnTo>
                    <a:pt x="1577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522551" y="5775865"/>
              <a:ext cx="414894" cy="22016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290349" y="5772856"/>
              <a:ext cx="205240" cy="22618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093659" y="5775865"/>
              <a:ext cx="175737" cy="22016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473972" y="5706636"/>
              <a:ext cx="590550" cy="289560"/>
            </a:xfrm>
            <a:custGeom>
              <a:avLst/>
              <a:gdLst/>
              <a:ahLst/>
              <a:cxnLst/>
              <a:rect l="l" t="t" r="r" b="b"/>
              <a:pathLst>
                <a:path w="590550" h="289560">
                  <a:moveTo>
                    <a:pt x="197548" y="69697"/>
                  </a:moveTo>
                  <a:lnTo>
                    <a:pt x="138112" y="69697"/>
                  </a:lnTo>
                  <a:lnTo>
                    <a:pt x="138112" y="154787"/>
                  </a:lnTo>
                  <a:lnTo>
                    <a:pt x="59436" y="154787"/>
                  </a:lnTo>
                  <a:lnTo>
                    <a:pt x="59436" y="69697"/>
                  </a:lnTo>
                  <a:lnTo>
                    <a:pt x="0" y="69697"/>
                  </a:lnTo>
                  <a:lnTo>
                    <a:pt x="0" y="154787"/>
                  </a:lnTo>
                  <a:lnTo>
                    <a:pt x="0" y="203047"/>
                  </a:lnTo>
                  <a:lnTo>
                    <a:pt x="0" y="289407"/>
                  </a:lnTo>
                  <a:lnTo>
                    <a:pt x="59436" y="289407"/>
                  </a:lnTo>
                  <a:lnTo>
                    <a:pt x="59436" y="203047"/>
                  </a:lnTo>
                  <a:lnTo>
                    <a:pt x="138112" y="203047"/>
                  </a:lnTo>
                  <a:lnTo>
                    <a:pt x="138112" y="289407"/>
                  </a:lnTo>
                  <a:lnTo>
                    <a:pt x="197548" y="289407"/>
                  </a:lnTo>
                  <a:lnTo>
                    <a:pt x="197548" y="203047"/>
                  </a:lnTo>
                  <a:lnTo>
                    <a:pt x="197548" y="154787"/>
                  </a:lnTo>
                  <a:lnTo>
                    <a:pt x="197548" y="69697"/>
                  </a:lnTo>
                  <a:close/>
                </a:path>
                <a:path w="590550" h="289560">
                  <a:moveTo>
                    <a:pt x="410057" y="69697"/>
                  </a:moveTo>
                  <a:lnTo>
                    <a:pt x="219786" y="69697"/>
                  </a:lnTo>
                  <a:lnTo>
                    <a:pt x="219786" y="117957"/>
                  </a:lnTo>
                  <a:lnTo>
                    <a:pt x="285635" y="117957"/>
                  </a:lnTo>
                  <a:lnTo>
                    <a:pt x="285635" y="289407"/>
                  </a:lnTo>
                  <a:lnTo>
                    <a:pt x="344208" y="289407"/>
                  </a:lnTo>
                  <a:lnTo>
                    <a:pt x="344208" y="117957"/>
                  </a:lnTo>
                  <a:lnTo>
                    <a:pt x="410057" y="117957"/>
                  </a:lnTo>
                  <a:lnTo>
                    <a:pt x="410057" y="69697"/>
                  </a:lnTo>
                  <a:close/>
                </a:path>
                <a:path w="590550" h="289560">
                  <a:moveTo>
                    <a:pt x="503834" y="18059"/>
                  </a:moveTo>
                  <a:lnTo>
                    <a:pt x="501307" y="12192"/>
                  </a:lnTo>
                  <a:lnTo>
                    <a:pt x="496239" y="7315"/>
                  </a:lnTo>
                  <a:lnTo>
                    <a:pt x="491261" y="2438"/>
                  </a:lnTo>
                  <a:lnTo>
                    <a:pt x="485228" y="0"/>
                  </a:lnTo>
                  <a:lnTo>
                    <a:pt x="470916" y="0"/>
                  </a:lnTo>
                  <a:lnTo>
                    <a:pt x="464743" y="2438"/>
                  </a:lnTo>
                  <a:lnTo>
                    <a:pt x="454621" y="12192"/>
                  </a:lnTo>
                  <a:lnTo>
                    <a:pt x="452094" y="18059"/>
                  </a:lnTo>
                  <a:lnTo>
                    <a:pt x="452094" y="31826"/>
                  </a:lnTo>
                  <a:lnTo>
                    <a:pt x="454621" y="37706"/>
                  </a:lnTo>
                  <a:lnTo>
                    <a:pt x="464743" y="47447"/>
                  </a:lnTo>
                  <a:lnTo>
                    <a:pt x="470916" y="49885"/>
                  </a:lnTo>
                  <a:lnTo>
                    <a:pt x="485228" y="49885"/>
                  </a:lnTo>
                  <a:lnTo>
                    <a:pt x="491261" y="47447"/>
                  </a:lnTo>
                  <a:lnTo>
                    <a:pt x="496239" y="42570"/>
                  </a:lnTo>
                  <a:lnTo>
                    <a:pt x="501307" y="37706"/>
                  </a:lnTo>
                  <a:lnTo>
                    <a:pt x="503834" y="31826"/>
                  </a:lnTo>
                  <a:lnTo>
                    <a:pt x="503834" y="18059"/>
                  </a:lnTo>
                  <a:close/>
                </a:path>
                <a:path w="590550" h="289560">
                  <a:moveTo>
                    <a:pt x="571817" y="18059"/>
                  </a:moveTo>
                  <a:lnTo>
                    <a:pt x="569290" y="12192"/>
                  </a:lnTo>
                  <a:lnTo>
                    <a:pt x="564235" y="7315"/>
                  </a:lnTo>
                  <a:lnTo>
                    <a:pt x="559244" y="2438"/>
                  </a:lnTo>
                  <a:lnTo>
                    <a:pt x="553224" y="0"/>
                  </a:lnTo>
                  <a:lnTo>
                    <a:pt x="538899" y="0"/>
                  </a:lnTo>
                  <a:lnTo>
                    <a:pt x="532726" y="2438"/>
                  </a:lnTo>
                  <a:lnTo>
                    <a:pt x="522617" y="12192"/>
                  </a:lnTo>
                  <a:lnTo>
                    <a:pt x="520077" y="18059"/>
                  </a:lnTo>
                  <a:lnTo>
                    <a:pt x="520077" y="31826"/>
                  </a:lnTo>
                  <a:lnTo>
                    <a:pt x="522617" y="37706"/>
                  </a:lnTo>
                  <a:lnTo>
                    <a:pt x="532726" y="47447"/>
                  </a:lnTo>
                  <a:lnTo>
                    <a:pt x="538899" y="49885"/>
                  </a:lnTo>
                  <a:lnTo>
                    <a:pt x="553224" y="49885"/>
                  </a:lnTo>
                  <a:lnTo>
                    <a:pt x="559244" y="47447"/>
                  </a:lnTo>
                  <a:lnTo>
                    <a:pt x="564235" y="42570"/>
                  </a:lnTo>
                  <a:lnTo>
                    <a:pt x="569290" y="37706"/>
                  </a:lnTo>
                  <a:lnTo>
                    <a:pt x="571817" y="31826"/>
                  </a:lnTo>
                  <a:lnTo>
                    <a:pt x="571817" y="18059"/>
                  </a:lnTo>
                  <a:close/>
                </a:path>
                <a:path w="590550" h="289560">
                  <a:moveTo>
                    <a:pt x="590207" y="69240"/>
                  </a:moveTo>
                  <a:lnTo>
                    <a:pt x="432422" y="69240"/>
                  </a:lnTo>
                  <a:lnTo>
                    <a:pt x="432422" y="289407"/>
                  </a:lnTo>
                  <a:lnTo>
                    <a:pt x="589775" y="289407"/>
                  </a:lnTo>
                  <a:lnTo>
                    <a:pt x="589775" y="241236"/>
                  </a:lnTo>
                  <a:lnTo>
                    <a:pt x="491858" y="241236"/>
                  </a:lnTo>
                  <a:lnTo>
                    <a:pt x="491858" y="203403"/>
                  </a:lnTo>
                  <a:lnTo>
                    <a:pt x="582079" y="203403"/>
                  </a:lnTo>
                  <a:lnTo>
                    <a:pt x="582079" y="155232"/>
                  </a:lnTo>
                  <a:lnTo>
                    <a:pt x="491858" y="155232"/>
                  </a:lnTo>
                  <a:lnTo>
                    <a:pt x="491858" y="117398"/>
                  </a:lnTo>
                  <a:lnTo>
                    <a:pt x="590207" y="117398"/>
                  </a:lnTo>
                  <a:lnTo>
                    <a:pt x="590207" y="69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33547" y="5772856"/>
              <a:ext cx="212936" cy="22618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004016" y="5775865"/>
              <a:ext cx="202247" cy="22016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70632" y="5775865"/>
              <a:ext cx="180012" cy="22016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70850" y="5772856"/>
              <a:ext cx="212936" cy="22618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961080" y="4636768"/>
              <a:ext cx="360117" cy="16282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7434072" y="4512836"/>
              <a:ext cx="937894" cy="337185"/>
            </a:xfrm>
            <a:custGeom>
              <a:avLst/>
              <a:gdLst/>
              <a:ahLst/>
              <a:cxnLst/>
              <a:rect l="l" t="t" r="r" b="b"/>
              <a:pathLst>
                <a:path w="937895" h="337185">
                  <a:moveTo>
                    <a:pt x="118033" y="131152"/>
                  </a:moveTo>
                  <a:lnTo>
                    <a:pt x="0" y="131152"/>
                  </a:lnTo>
                  <a:lnTo>
                    <a:pt x="0" y="157822"/>
                  </a:lnTo>
                  <a:lnTo>
                    <a:pt x="0" y="282282"/>
                  </a:lnTo>
                  <a:lnTo>
                    <a:pt x="29895" y="282282"/>
                  </a:lnTo>
                  <a:lnTo>
                    <a:pt x="29895" y="157822"/>
                  </a:lnTo>
                  <a:lnTo>
                    <a:pt x="87934" y="157822"/>
                  </a:lnTo>
                  <a:lnTo>
                    <a:pt x="87934" y="282282"/>
                  </a:lnTo>
                  <a:lnTo>
                    <a:pt x="118033" y="282282"/>
                  </a:lnTo>
                  <a:lnTo>
                    <a:pt x="118033" y="157822"/>
                  </a:lnTo>
                  <a:lnTo>
                    <a:pt x="118033" y="131152"/>
                  </a:lnTo>
                  <a:close/>
                </a:path>
                <a:path w="937895" h="337185">
                  <a:moveTo>
                    <a:pt x="231863" y="234200"/>
                  </a:moveTo>
                  <a:lnTo>
                    <a:pt x="231063" y="218579"/>
                  </a:lnTo>
                  <a:lnTo>
                    <a:pt x="230568" y="215823"/>
                  </a:lnTo>
                  <a:lnTo>
                    <a:pt x="230517" y="215582"/>
                  </a:lnTo>
                  <a:lnTo>
                    <a:pt x="228625" y="205041"/>
                  </a:lnTo>
                  <a:lnTo>
                    <a:pt x="224574" y="193611"/>
                  </a:lnTo>
                  <a:lnTo>
                    <a:pt x="223024" y="191071"/>
                  </a:lnTo>
                  <a:lnTo>
                    <a:pt x="218897" y="184289"/>
                  </a:lnTo>
                  <a:lnTo>
                    <a:pt x="211747" y="177038"/>
                  </a:lnTo>
                  <a:lnTo>
                    <a:pt x="203073" y="171856"/>
                  </a:lnTo>
                  <a:lnTo>
                    <a:pt x="202438" y="171665"/>
                  </a:lnTo>
                  <a:lnTo>
                    <a:pt x="202438" y="215582"/>
                  </a:lnTo>
                  <a:lnTo>
                    <a:pt x="158254" y="215582"/>
                  </a:lnTo>
                  <a:lnTo>
                    <a:pt x="174523" y="191071"/>
                  </a:lnTo>
                  <a:lnTo>
                    <a:pt x="183019" y="191071"/>
                  </a:lnTo>
                  <a:lnTo>
                    <a:pt x="185724" y="191604"/>
                  </a:lnTo>
                  <a:lnTo>
                    <a:pt x="188366" y="192671"/>
                  </a:lnTo>
                  <a:lnTo>
                    <a:pt x="190157" y="193281"/>
                  </a:lnTo>
                  <a:lnTo>
                    <a:pt x="191084" y="193611"/>
                  </a:lnTo>
                  <a:lnTo>
                    <a:pt x="193344" y="195084"/>
                  </a:lnTo>
                  <a:lnTo>
                    <a:pt x="195402" y="197192"/>
                  </a:lnTo>
                  <a:lnTo>
                    <a:pt x="197459" y="199174"/>
                  </a:lnTo>
                  <a:lnTo>
                    <a:pt x="199059" y="201739"/>
                  </a:lnTo>
                  <a:lnTo>
                    <a:pt x="200291" y="205041"/>
                  </a:lnTo>
                  <a:lnTo>
                    <a:pt x="201574" y="208026"/>
                  </a:lnTo>
                  <a:lnTo>
                    <a:pt x="202285" y="211493"/>
                  </a:lnTo>
                  <a:lnTo>
                    <a:pt x="202438" y="215582"/>
                  </a:lnTo>
                  <a:lnTo>
                    <a:pt x="202438" y="171665"/>
                  </a:lnTo>
                  <a:lnTo>
                    <a:pt x="192849" y="168757"/>
                  </a:lnTo>
                  <a:lnTo>
                    <a:pt x="181089" y="167716"/>
                  </a:lnTo>
                  <a:lnTo>
                    <a:pt x="172745" y="167716"/>
                  </a:lnTo>
                  <a:lnTo>
                    <a:pt x="165328" y="169087"/>
                  </a:lnTo>
                  <a:lnTo>
                    <a:pt x="158737" y="171856"/>
                  </a:lnTo>
                  <a:lnTo>
                    <a:pt x="152438" y="174371"/>
                  </a:lnTo>
                  <a:lnTo>
                    <a:pt x="129946" y="208026"/>
                  </a:lnTo>
                  <a:lnTo>
                    <a:pt x="128778" y="224434"/>
                  </a:lnTo>
                  <a:lnTo>
                    <a:pt x="132156" y="251040"/>
                  </a:lnTo>
                  <a:lnTo>
                    <a:pt x="142290" y="270040"/>
                  </a:lnTo>
                  <a:lnTo>
                    <a:pt x="159194" y="281444"/>
                  </a:lnTo>
                  <a:lnTo>
                    <a:pt x="182854" y="285254"/>
                  </a:lnTo>
                  <a:lnTo>
                    <a:pt x="191236" y="284670"/>
                  </a:lnTo>
                  <a:lnTo>
                    <a:pt x="224942" y="261874"/>
                  </a:lnTo>
                  <a:lnTo>
                    <a:pt x="227342" y="257530"/>
                  </a:lnTo>
                  <a:lnTo>
                    <a:pt x="230339" y="249402"/>
                  </a:lnTo>
                  <a:lnTo>
                    <a:pt x="200888" y="249402"/>
                  </a:lnTo>
                  <a:lnTo>
                    <a:pt x="199859" y="253326"/>
                  </a:lnTo>
                  <a:lnTo>
                    <a:pt x="197523" y="256438"/>
                  </a:lnTo>
                  <a:lnTo>
                    <a:pt x="193852" y="258699"/>
                  </a:lnTo>
                  <a:lnTo>
                    <a:pt x="190334" y="260819"/>
                  </a:lnTo>
                  <a:lnTo>
                    <a:pt x="186232" y="261874"/>
                  </a:lnTo>
                  <a:lnTo>
                    <a:pt x="174510" y="261874"/>
                  </a:lnTo>
                  <a:lnTo>
                    <a:pt x="157365" y="234200"/>
                  </a:lnTo>
                  <a:lnTo>
                    <a:pt x="231863" y="234200"/>
                  </a:lnTo>
                  <a:close/>
                </a:path>
                <a:path w="937895" h="337185">
                  <a:moveTo>
                    <a:pt x="348564" y="236093"/>
                  </a:moveTo>
                  <a:lnTo>
                    <a:pt x="342722" y="195021"/>
                  </a:lnTo>
                  <a:lnTo>
                    <a:pt x="341045" y="191770"/>
                  </a:lnTo>
                  <a:lnTo>
                    <a:pt x="339496" y="188747"/>
                  </a:lnTo>
                  <a:lnTo>
                    <a:pt x="335940" y="184289"/>
                  </a:lnTo>
                  <a:lnTo>
                    <a:pt x="331292" y="178460"/>
                  </a:lnTo>
                  <a:lnTo>
                    <a:pt x="326301" y="174523"/>
                  </a:lnTo>
                  <a:lnTo>
                    <a:pt x="320573" y="171869"/>
                  </a:lnTo>
                  <a:lnTo>
                    <a:pt x="319570" y="171399"/>
                  </a:lnTo>
                  <a:lnTo>
                    <a:pt x="319570" y="215595"/>
                  </a:lnTo>
                  <a:lnTo>
                    <a:pt x="319570" y="225590"/>
                  </a:lnTo>
                  <a:lnTo>
                    <a:pt x="318135" y="239661"/>
                  </a:lnTo>
                  <a:lnTo>
                    <a:pt x="318033" y="240677"/>
                  </a:lnTo>
                  <a:lnTo>
                    <a:pt x="313423" y="251447"/>
                  </a:lnTo>
                  <a:lnTo>
                    <a:pt x="305689" y="257962"/>
                  </a:lnTo>
                  <a:lnTo>
                    <a:pt x="305536" y="257962"/>
                  </a:lnTo>
                  <a:lnTo>
                    <a:pt x="294944" y="260083"/>
                  </a:lnTo>
                  <a:lnTo>
                    <a:pt x="285127" y="257962"/>
                  </a:lnTo>
                  <a:lnTo>
                    <a:pt x="284632" y="257962"/>
                  </a:lnTo>
                  <a:lnTo>
                    <a:pt x="276974" y="251002"/>
                  </a:lnTo>
                  <a:lnTo>
                    <a:pt x="272491" y="239661"/>
                  </a:lnTo>
                  <a:lnTo>
                    <a:pt x="270992" y="223774"/>
                  </a:lnTo>
                  <a:lnTo>
                    <a:pt x="270992" y="214287"/>
                  </a:lnTo>
                  <a:lnTo>
                    <a:pt x="273265" y="206527"/>
                  </a:lnTo>
                  <a:lnTo>
                    <a:pt x="277812" y="200621"/>
                  </a:lnTo>
                  <a:lnTo>
                    <a:pt x="282498" y="194729"/>
                  </a:lnTo>
                  <a:lnTo>
                    <a:pt x="288290" y="191770"/>
                  </a:lnTo>
                  <a:lnTo>
                    <a:pt x="302348" y="191770"/>
                  </a:lnTo>
                  <a:lnTo>
                    <a:pt x="307809" y="194729"/>
                  </a:lnTo>
                  <a:lnTo>
                    <a:pt x="308267" y="195021"/>
                  </a:lnTo>
                  <a:lnTo>
                    <a:pt x="312762" y="201307"/>
                  </a:lnTo>
                  <a:lnTo>
                    <a:pt x="317309" y="207505"/>
                  </a:lnTo>
                  <a:lnTo>
                    <a:pt x="319570" y="215595"/>
                  </a:lnTo>
                  <a:lnTo>
                    <a:pt x="319570" y="171399"/>
                  </a:lnTo>
                  <a:lnTo>
                    <a:pt x="314731" y="169075"/>
                  </a:lnTo>
                  <a:lnTo>
                    <a:pt x="308495" y="167716"/>
                  </a:lnTo>
                  <a:lnTo>
                    <a:pt x="301752" y="167716"/>
                  </a:lnTo>
                  <a:lnTo>
                    <a:pt x="292290" y="168757"/>
                  </a:lnTo>
                  <a:lnTo>
                    <a:pt x="284124" y="171869"/>
                  </a:lnTo>
                  <a:lnTo>
                    <a:pt x="277241" y="177038"/>
                  </a:lnTo>
                  <a:lnTo>
                    <a:pt x="271640" y="184289"/>
                  </a:lnTo>
                  <a:lnTo>
                    <a:pt x="271526" y="177038"/>
                  </a:lnTo>
                  <a:lnTo>
                    <a:pt x="271424" y="170675"/>
                  </a:lnTo>
                  <a:lnTo>
                    <a:pt x="243954" y="170675"/>
                  </a:lnTo>
                  <a:lnTo>
                    <a:pt x="243954" y="335191"/>
                  </a:lnTo>
                  <a:lnTo>
                    <a:pt x="272072" y="335191"/>
                  </a:lnTo>
                  <a:lnTo>
                    <a:pt x="272072" y="267779"/>
                  </a:lnTo>
                  <a:lnTo>
                    <a:pt x="278612" y="275424"/>
                  </a:lnTo>
                  <a:lnTo>
                    <a:pt x="286143" y="280885"/>
                  </a:lnTo>
                  <a:lnTo>
                    <a:pt x="294665" y="284162"/>
                  </a:lnTo>
                  <a:lnTo>
                    <a:pt x="304177" y="285254"/>
                  </a:lnTo>
                  <a:lnTo>
                    <a:pt x="311200" y="285254"/>
                  </a:lnTo>
                  <a:lnTo>
                    <a:pt x="337934" y="267779"/>
                  </a:lnTo>
                  <a:lnTo>
                    <a:pt x="340741" y="264007"/>
                  </a:lnTo>
                  <a:lnTo>
                    <a:pt x="342582" y="260083"/>
                  </a:lnTo>
                  <a:lnTo>
                    <a:pt x="343585" y="257962"/>
                  </a:lnTo>
                  <a:lnTo>
                    <a:pt x="345376" y="251447"/>
                  </a:lnTo>
                  <a:lnTo>
                    <a:pt x="347548" y="243890"/>
                  </a:lnTo>
                  <a:lnTo>
                    <a:pt x="348564" y="236093"/>
                  </a:lnTo>
                  <a:close/>
                </a:path>
                <a:path w="937895" h="337185">
                  <a:moveTo>
                    <a:pt x="472503" y="245910"/>
                  </a:moveTo>
                  <a:lnTo>
                    <a:pt x="471919" y="242138"/>
                  </a:lnTo>
                  <a:lnTo>
                    <a:pt x="470750" y="238963"/>
                  </a:lnTo>
                  <a:lnTo>
                    <a:pt x="469582" y="235623"/>
                  </a:lnTo>
                  <a:lnTo>
                    <a:pt x="467956" y="232829"/>
                  </a:lnTo>
                  <a:lnTo>
                    <a:pt x="466521" y="231241"/>
                  </a:lnTo>
                  <a:lnTo>
                    <a:pt x="465912" y="230555"/>
                  </a:lnTo>
                  <a:lnTo>
                    <a:pt x="464007" y="228295"/>
                  </a:lnTo>
                  <a:lnTo>
                    <a:pt x="461810" y="226479"/>
                  </a:lnTo>
                  <a:lnTo>
                    <a:pt x="459320" y="225107"/>
                  </a:lnTo>
                  <a:lnTo>
                    <a:pt x="456819" y="223596"/>
                  </a:lnTo>
                  <a:lnTo>
                    <a:pt x="454253" y="222542"/>
                  </a:lnTo>
                  <a:lnTo>
                    <a:pt x="451624" y="221932"/>
                  </a:lnTo>
                  <a:lnTo>
                    <a:pt x="456755" y="220421"/>
                  </a:lnTo>
                  <a:lnTo>
                    <a:pt x="460933" y="217703"/>
                  </a:lnTo>
                  <a:lnTo>
                    <a:pt x="463765" y="214249"/>
                  </a:lnTo>
                  <a:lnTo>
                    <a:pt x="467525" y="209677"/>
                  </a:lnTo>
                  <a:lnTo>
                    <a:pt x="469214" y="204304"/>
                  </a:lnTo>
                  <a:lnTo>
                    <a:pt x="469214" y="194030"/>
                  </a:lnTo>
                  <a:lnTo>
                    <a:pt x="450748" y="172923"/>
                  </a:lnTo>
                  <a:lnTo>
                    <a:pt x="446341" y="171411"/>
                  </a:lnTo>
                  <a:lnTo>
                    <a:pt x="444144" y="171107"/>
                  </a:lnTo>
                  <a:lnTo>
                    <a:pt x="444144" y="236232"/>
                  </a:lnTo>
                  <a:lnTo>
                    <a:pt x="444144" y="256349"/>
                  </a:lnTo>
                  <a:lnTo>
                    <a:pt x="437908" y="261416"/>
                  </a:lnTo>
                  <a:lnTo>
                    <a:pt x="386943" y="261416"/>
                  </a:lnTo>
                  <a:lnTo>
                    <a:pt x="386943" y="231241"/>
                  </a:lnTo>
                  <a:lnTo>
                    <a:pt x="438505" y="231241"/>
                  </a:lnTo>
                  <a:lnTo>
                    <a:pt x="444144" y="236232"/>
                  </a:lnTo>
                  <a:lnTo>
                    <a:pt x="444144" y="171107"/>
                  </a:lnTo>
                  <a:lnTo>
                    <a:pt x="441071" y="170675"/>
                  </a:lnTo>
                  <a:lnTo>
                    <a:pt x="441071" y="194843"/>
                  </a:lnTo>
                  <a:lnTo>
                    <a:pt x="441071" y="206679"/>
                  </a:lnTo>
                  <a:lnTo>
                    <a:pt x="439750" y="209181"/>
                  </a:lnTo>
                  <a:lnTo>
                    <a:pt x="437108" y="211302"/>
                  </a:lnTo>
                  <a:lnTo>
                    <a:pt x="434479" y="213271"/>
                  </a:lnTo>
                  <a:lnTo>
                    <a:pt x="430809" y="214249"/>
                  </a:lnTo>
                  <a:lnTo>
                    <a:pt x="386943" y="214249"/>
                  </a:lnTo>
                  <a:lnTo>
                    <a:pt x="386943" y="190614"/>
                  </a:lnTo>
                  <a:lnTo>
                    <a:pt x="435864" y="190614"/>
                  </a:lnTo>
                  <a:lnTo>
                    <a:pt x="441071" y="194843"/>
                  </a:lnTo>
                  <a:lnTo>
                    <a:pt x="441071" y="170675"/>
                  </a:lnTo>
                  <a:lnTo>
                    <a:pt x="440918" y="170649"/>
                  </a:lnTo>
                  <a:lnTo>
                    <a:pt x="359689" y="170649"/>
                  </a:lnTo>
                  <a:lnTo>
                    <a:pt x="359689" y="282295"/>
                  </a:lnTo>
                  <a:lnTo>
                    <a:pt x="437261" y="282295"/>
                  </a:lnTo>
                  <a:lnTo>
                    <a:pt x="470839" y="261416"/>
                  </a:lnTo>
                  <a:lnTo>
                    <a:pt x="472503" y="254990"/>
                  </a:lnTo>
                  <a:lnTo>
                    <a:pt x="472503" y="245910"/>
                  </a:lnTo>
                  <a:close/>
                </a:path>
                <a:path w="937895" h="337185">
                  <a:moveTo>
                    <a:pt x="588073" y="243954"/>
                  </a:moveTo>
                  <a:lnTo>
                    <a:pt x="565111" y="208724"/>
                  </a:lnTo>
                  <a:lnTo>
                    <a:pt x="563460" y="208343"/>
                  </a:lnTo>
                  <a:lnTo>
                    <a:pt x="563460" y="238506"/>
                  </a:lnTo>
                  <a:lnTo>
                    <a:pt x="563460" y="249250"/>
                  </a:lnTo>
                  <a:lnTo>
                    <a:pt x="562000" y="253326"/>
                  </a:lnTo>
                  <a:lnTo>
                    <a:pt x="559066" y="256197"/>
                  </a:lnTo>
                  <a:lnTo>
                    <a:pt x="556133" y="258927"/>
                  </a:lnTo>
                  <a:lnTo>
                    <a:pt x="551675" y="260400"/>
                  </a:lnTo>
                  <a:lnTo>
                    <a:pt x="512457" y="260400"/>
                  </a:lnTo>
                  <a:lnTo>
                    <a:pt x="512457" y="227380"/>
                  </a:lnTo>
                  <a:lnTo>
                    <a:pt x="552030" y="227380"/>
                  </a:lnTo>
                  <a:lnTo>
                    <a:pt x="556145" y="228815"/>
                  </a:lnTo>
                  <a:lnTo>
                    <a:pt x="559066" y="231698"/>
                  </a:lnTo>
                  <a:lnTo>
                    <a:pt x="562000" y="234416"/>
                  </a:lnTo>
                  <a:lnTo>
                    <a:pt x="563460" y="238506"/>
                  </a:lnTo>
                  <a:lnTo>
                    <a:pt x="563460" y="208343"/>
                  </a:lnTo>
                  <a:lnTo>
                    <a:pt x="557326" y="206895"/>
                  </a:lnTo>
                  <a:lnTo>
                    <a:pt x="548513" y="206286"/>
                  </a:lnTo>
                  <a:lnTo>
                    <a:pt x="512457" y="206286"/>
                  </a:lnTo>
                  <a:lnTo>
                    <a:pt x="512457" y="170662"/>
                  </a:lnTo>
                  <a:lnTo>
                    <a:pt x="484543" y="170662"/>
                  </a:lnTo>
                  <a:lnTo>
                    <a:pt x="484543" y="282308"/>
                  </a:lnTo>
                  <a:lnTo>
                    <a:pt x="548513" y="282308"/>
                  </a:lnTo>
                  <a:lnTo>
                    <a:pt x="557326" y="281686"/>
                  </a:lnTo>
                  <a:lnTo>
                    <a:pt x="587425" y="252717"/>
                  </a:lnTo>
                  <a:lnTo>
                    <a:pt x="588073" y="243954"/>
                  </a:lnTo>
                  <a:close/>
                </a:path>
                <a:path w="937895" h="337185">
                  <a:moveTo>
                    <a:pt x="625881" y="170649"/>
                  </a:moveTo>
                  <a:lnTo>
                    <a:pt x="597306" y="170649"/>
                  </a:lnTo>
                  <a:lnTo>
                    <a:pt x="597306" y="282295"/>
                  </a:lnTo>
                  <a:lnTo>
                    <a:pt x="625881" y="282295"/>
                  </a:lnTo>
                  <a:lnTo>
                    <a:pt x="625881" y="170649"/>
                  </a:lnTo>
                  <a:close/>
                </a:path>
                <a:path w="937895" h="337185">
                  <a:moveTo>
                    <a:pt x="741730" y="234200"/>
                  </a:moveTo>
                  <a:lnTo>
                    <a:pt x="740930" y="218579"/>
                  </a:lnTo>
                  <a:lnTo>
                    <a:pt x="740435" y="215823"/>
                  </a:lnTo>
                  <a:lnTo>
                    <a:pt x="740384" y="215582"/>
                  </a:lnTo>
                  <a:lnTo>
                    <a:pt x="738492" y="205041"/>
                  </a:lnTo>
                  <a:lnTo>
                    <a:pt x="734441" y="193611"/>
                  </a:lnTo>
                  <a:lnTo>
                    <a:pt x="732891" y="191071"/>
                  </a:lnTo>
                  <a:lnTo>
                    <a:pt x="728764" y="184289"/>
                  </a:lnTo>
                  <a:lnTo>
                    <a:pt x="721614" y="177038"/>
                  </a:lnTo>
                  <a:lnTo>
                    <a:pt x="712939" y="171856"/>
                  </a:lnTo>
                  <a:lnTo>
                    <a:pt x="712304" y="171665"/>
                  </a:lnTo>
                  <a:lnTo>
                    <a:pt x="712304" y="215582"/>
                  </a:lnTo>
                  <a:lnTo>
                    <a:pt x="668108" y="215582"/>
                  </a:lnTo>
                  <a:lnTo>
                    <a:pt x="684390" y="191071"/>
                  </a:lnTo>
                  <a:lnTo>
                    <a:pt x="692873" y="191071"/>
                  </a:lnTo>
                  <a:lnTo>
                    <a:pt x="695591" y="191604"/>
                  </a:lnTo>
                  <a:lnTo>
                    <a:pt x="698233" y="192671"/>
                  </a:lnTo>
                  <a:lnTo>
                    <a:pt x="700024" y="193281"/>
                  </a:lnTo>
                  <a:lnTo>
                    <a:pt x="700951" y="193611"/>
                  </a:lnTo>
                  <a:lnTo>
                    <a:pt x="703211" y="195084"/>
                  </a:lnTo>
                  <a:lnTo>
                    <a:pt x="705269" y="197192"/>
                  </a:lnTo>
                  <a:lnTo>
                    <a:pt x="707313" y="199174"/>
                  </a:lnTo>
                  <a:lnTo>
                    <a:pt x="708926" y="201739"/>
                  </a:lnTo>
                  <a:lnTo>
                    <a:pt x="710158" y="205041"/>
                  </a:lnTo>
                  <a:lnTo>
                    <a:pt x="711441" y="208026"/>
                  </a:lnTo>
                  <a:lnTo>
                    <a:pt x="712152" y="211493"/>
                  </a:lnTo>
                  <a:lnTo>
                    <a:pt x="712304" y="215582"/>
                  </a:lnTo>
                  <a:lnTo>
                    <a:pt x="712304" y="171665"/>
                  </a:lnTo>
                  <a:lnTo>
                    <a:pt x="702716" y="168757"/>
                  </a:lnTo>
                  <a:lnTo>
                    <a:pt x="690956" y="167716"/>
                  </a:lnTo>
                  <a:lnTo>
                    <a:pt x="682599" y="167716"/>
                  </a:lnTo>
                  <a:lnTo>
                    <a:pt x="675195" y="169087"/>
                  </a:lnTo>
                  <a:lnTo>
                    <a:pt x="668604" y="171856"/>
                  </a:lnTo>
                  <a:lnTo>
                    <a:pt x="662305" y="174371"/>
                  </a:lnTo>
                  <a:lnTo>
                    <a:pt x="639813" y="208026"/>
                  </a:lnTo>
                  <a:lnTo>
                    <a:pt x="638644" y="224434"/>
                  </a:lnTo>
                  <a:lnTo>
                    <a:pt x="642023" y="251040"/>
                  </a:lnTo>
                  <a:lnTo>
                    <a:pt x="652157" y="270040"/>
                  </a:lnTo>
                  <a:lnTo>
                    <a:pt x="669061" y="281444"/>
                  </a:lnTo>
                  <a:lnTo>
                    <a:pt x="692721" y="285254"/>
                  </a:lnTo>
                  <a:lnTo>
                    <a:pt x="701103" y="284670"/>
                  </a:lnTo>
                  <a:lnTo>
                    <a:pt x="734809" y="261874"/>
                  </a:lnTo>
                  <a:lnTo>
                    <a:pt x="737209" y="257530"/>
                  </a:lnTo>
                  <a:lnTo>
                    <a:pt x="740206" y="249402"/>
                  </a:lnTo>
                  <a:lnTo>
                    <a:pt x="710742" y="249402"/>
                  </a:lnTo>
                  <a:lnTo>
                    <a:pt x="709726" y="253326"/>
                  </a:lnTo>
                  <a:lnTo>
                    <a:pt x="707390" y="256438"/>
                  </a:lnTo>
                  <a:lnTo>
                    <a:pt x="703719" y="258699"/>
                  </a:lnTo>
                  <a:lnTo>
                    <a:pt x="700201" y="260819"/>
                  </a:lnTo>
                  <a:lnTo>
                    <a:pt x="696099" y="261874"/>
                  </a:lnTo>
                  <a:lnTo>
                    <a:pt x="684377" y="261874"/>
                  </a:lnTo>
                  <a:lnTo>
                    <a:pt x="667232" y="234200"/>
                  </a:lnTo>
                  <a:lnTo>
                    <a:pt x="741730" y="234200"/>
                  </a:lnTo>
                  <a:close/>
                </a:path>
                <a:path w="937895" h="337185">
                  <a:moveTo>
                    <a:pt x="937298" y="3035"/>
                  </a:moveTo>
                  <a:lnTo>
                    <a:pt x="933488" y="0"/>
                  </a:lnTo>
                  <a:lnTo>
                    <a:pt x="740397" y="127038"/>
                  </a:lnTo>
                  <a:lnTo>
                    <a:pt x="741845" y="131927"/>
                  </a:lnTo>
                  <a:lnTo>
                    <a:pt x="807466" y="131927"/>
                  </a:lnTo>
                  <a:lnTo>
                    <a:pt x="809548" y="131927"/>
                  </a:lnTo>
                  <a:lnTo>
                    <a:pt x="811237" y="133616"/>
                  </a:lnTo>
                  <a:lnTo>
                    <a:pt x="811237" y="335622"/>
                  </a:lnTo>
                  <a:lnTo>
                    <a:pt x="817105" y="336651"/>
                  </a:lnTo>
                  <a:lnTo>
                    <a:pt x="937298" y="3035"/>
                  </a:lnTo>
                  <a:close/>
                </a:path>
              </a:pathLst>
            </a:custGeom>
            <a:solidFill>
              <a:srgbClr val="D90912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0" name="object 30"/>
            <p:cNvSpPr/>
            <p:nvPr/>
          </p:nvSpPr>
          <p:spPr>
            <a:xfrm>
              <a:off x="6112776" y="3491693"/>
              <a:ext cx="233679" cy="179070"/>
            </a:xfrm>
            <a:custGeom>
              <a:avLst/>
              <a:gdLst/>
              <a:ahLst/>
              <a:cxnLst/>
              <a:rect l="l" t="t" r="r" b="b"/>
              <a:pathLst>
                <a:path w="233679" h="179070">
                  <a:moveTo>
                    <a:pt x="233527" y="0"/>
                  </a:moveTo>
                  <a:lnTo>
                    <a:pt x="205676" y="0"/>
                  </a:lnTo>
                  <a:lnTo>
                    <a:pt x="205676" y="151130"/>
                  </a:lnTo>
                  <a:lnTo>
                    <a:pt x="130771" y="151130"/>
                  </a:lnTo>
                  <a:lnTo>
                    <a:pt x="130771" y="0"/>
                  </a:lnTo>
                  <a:lnTo>
                    <a:pt x="102806" y="0"/>
                  </a:lnTo>
                  <a:lnTo>
                    <a:pt x="102806" y="151130"/>
                  </a:lnTo>
                  <a:lnTo>
                    <a:pt x="27901" y="151130"/>
                  </a:lnTo>
                  <a:lnTo>
                    <a:pt x="27901" y="0"/>
                  </a:lnTo>
                  <a:lnTo>
                    <a:pt x="50" y="0"/>
                  </a:lnTo>
                  <a:lnTo>
                    <a:pt x="50" y="151130"/>
                  </a:lnTo>
                  <a:lnTo>
                    <a:pt x="0" y="179070"/>
                  </a:lnTo>
                  <a:lnTo>
                    <a:pt x="233514" y="179070"/>
                  </a:lnTo>
                  <a:lnTo>
                    <a:pt x="233514" y="151130"/>
                  </a:lnTo>
                  <a:lnTo>
                    <a:pt x="2335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31" name="object 3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435499" y="3491165"/>
              <a:ext cx="154605" cy="17966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635483" y="3486805"/>
              <a:ext cx="178419" cy="18854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865371" y="3491219"/>
              <a:ext cx="176825" cy="18260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131303" y="3491346"/>
              <a:ext cx="144285" cy="179564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7349096" y="3491934"/>
              <a:ext cx="153035" cy="179070"/>
            </a:xfrm>
            <a:custGeom>
              <a:avLst/>
              <a:gdLst/>
              <a:ahLst/>
              <a:cxnLst/>
              <a:rect l="l" t="t" r="r" b="b"/>
              <a:pathLst>
                <a:path w="153034" h="179070">
                  <a:moveTo>
                    <a:pt x="152603" y="0"/>
                  </a:moveTo>
                  <a:lnTo>
                    <a:pt x="124777" y="0"/>
                  </a:lnTo>
                  <a:lnTo>
                    <a:pt x="124777" y="74930"/>
                  </a:lnTo>
                  <a:lnTo>
                    <a:pt x="27889" y="74930"/>
                  </a:lnTo>
                  <a:lnTo>
                    <a:pt x="27889" y="0"/>
                  </a:lnTo>
                  <a:lnTo>
                    <a:pt x="12" y="0"/>
                  </a:lnTo>
                  <a:lnTo>
                    <a:pt x="12" y="74930"/>
                  </a:lnTo>
                  <a:lnTo>
                    <a:pt x="0" y="102870"/>
                  </a:lnTo>
                  <a:lnTo>
                    <a:pt x="0" y="179070"/>
                  </a:lnTo>
                  <a:lnTo>
                    <a:pt x="27825" y="179070"/>
                  </a:lnTo>
                  <a:lnTo>
                    <a:pt x="27825" y="102870"/>
                  </a:lnTo>
                  <a:lnTo>
                    <a:pt x="124764" y="102870"/>
                  </a:lnTo>
                  <a:lnTo>
                    <a:pt x="124764" y="179070"/>
                  </a:lnTo>
                  <a:lnTo>
                    <a:pt x="152603" y="179070"/>
                  </a:lnTo>
                  <a:lnTo>
                    <a:pt x="152603" y="102870"/>
                  </a:lnTo>
                  <a:lnTo>
                    <a:pt x="152603" y="74930"/>
                  </a:lnTo>
                  <a:lnTo>
                    <a:pt x="1526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36" name="object 3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576943" y="3486851"/>
              <a:ext cx="175702" cy="18861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804110" y="3491459"/>
              <a:ext cx="153350" cy="179564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5706618" y="3559320"/>
              <a:ext cx="2663825" cy="843915"/>
            </a:xfrm>
            <a:custGeom>
              <a:avLst/>
              <a:gdLst/>
              <a:ahLst/>
              <a:cxnLst/>
              <a:rect l="l" t="t" r="r" b="b"/>
              <a:pathLst>
                <a:path w="2663825" h="843914">
                  <a:moveTo>
                    <a:pt x="247446" y="88"/>
                  </a:moveTo>
                  <a:lnTo>
                    <a:pt x="38" y="0"/>
                  </a:lnTo>
                  <a:lnTo>
                    <a:pt x="0" y="46964"/>
                  </a:lnTo>
                  <a:lnTo>
                    <a:pt x="247396" y="46964"/>
                  </a:lnTo>
                  <a:lnTo>
                    <a:pt x="247446" y="88"/>
                  </a:lnTo>
                  <a:close/>
                </a:path>
                <a:path w="2663825" h="843914">
                  <a:moveTo>
                    <a:pt x="299313" y="836625"/>
                  </a:moveTo>
                  <a:lnTo>
                    <a:pt x="173482" y="494080"/>
                  </a:lnTo>
                  <a:lnTo>
                    <a:pt x="299250" y="218655"/>
                  </a:lnTo>
                  <a:lnTo>
                    <a:pt x="208737" y="218655"/>
                  </a:lnTo>
                  <a:lnTo>
                    <a:pt x="90436" y="487959"/>
                  </a:lnTo>
                  <a:lnTo>
                    <a:pt x="90436" y="218744"/>
                  </a:lnTo>
                  <a:lnTo>
                    <a:pt x="38" y="218732"/>
                  </a:lnTo>
                  <a:lnTo>
                    <a:pt x="76" y="836612"/>
                  </a:lnTo>
                  <a:lnTo>
                    <a:pt x="90589" y="836612"/>
                  </a:lnTo>
                  <a:lnTo>
                    <a:pt x="90462" y="646887"/>
                  </a:lnTo>
                  <a:lnTo>
                    <a:pt x="118402" y="590321"/>
                  </a:lnTo>
                  <a:lnTo>
                    <a:pt x="206413" y="836612"/>
                  </a:lnTo>
                  <a:lnTo>
                    <a:pt x="299313" y="836625"/>
                  </a:lnTo>
                  <a:close/>
                </a:path>
                <a:path w="2663825" h="843914">
                  <a:moveTo>
                    <a:pt x="641299" y="836561"/>
                  </a:moveTo>
                  <a:lnTo>
                    <a:pt x="641146" y="218605"/>
                  </a:lnTo>
                  <a:lnTo>
                    <a:pt x="385584" y="218643"/>
                  </a:lnTo>
                  <a:lnTo>
                    <a:pt x="370878" y="685609"/>
                  </a:lnTo>
                  <a:lnTo>
                    <a:pt x="367207" y="719759"/>
                  </a:lnTo>
                  <a:lnTo>
                    <a:pt x="357708" y="738924"/>
                  </a:lnTo>
                  <a:lnTo>
                    <a:pt x="340817" y="747318"/>
                  </a:lnTo>
                  <a:lnTo>
                    <a:pt x="314998" y="749185"/>
                  </a:lnTo>
                  <a:lnTo>
                    <a:pt x="315023" y="837514"/>
                  </a:lnTo>
                  <a:lnTo>
                    <a:pt x="328980" y="837514"/>
                  </a:lnTo>
                  <a:lnTo>
                    <a:pt x="377063" y="832015"/>
                  </a:lnTo>
                  <a:lnTo>
                    <a:pt x="413385" y="814717"/>
                  </a:lnTo>
                  <a:lnTo>
                    <a:pt x="438810" y="784453"/>
                  </a:lnTo>
                  <a:lnTo>
                    <a:pt x="454202" y="740029"/>
                  </a:lnTo>
                  <a:lnTo>
                    <a:pt x="460413" y="680288"/>
                  </a:lnTo>
                  <a:lnTo>
                    <a:pt x="470230" y="306971"/>
                  </a:lnTo>
                  <a:lnTo>
                    <a:pt x="549160" y="306882"/>
                  </a:lnTo>
                  <a:lnTo>
                    <a:pt x="549211" y="836625"/>
                  </a:lnTo>
                  <a:lnTo>
                    <a:pt x="641299" y="836561"/>
                  </a:lnTo>
                  <a:close/>
                </a:path>
                <a:path w="2663825" h="843914">
                  <a:moveTo>
                    <a:pt x="1003096" y="836561"/>
                  </a:moveTo>
                  <a:lnTo>
                    <a:pt x="986370" y="724408"/>
                  </a:lnTo>
                  <a:lnTo>
                    <a:pt x="973874" y="640600"/>
                  </a:lnTo>
                  <a:lnTo>
                    <a:pt x="927252" y="328053"/>
                  </a:lnTo>
                  <a:lnTo>
                    <a:pt x="910932" y="218579"/>
                  </a:lnTo>
                  <a:lnTo>
                    <a:pt x="883818" y="218579"/>
                  </a:lnTo>
                  <a:lnTo>
                    <a:pt x="883818" y="640600"/>
                  </a:lnTo>
                  <a:lnTo>
                    <a:pt x="796696" y="640600"/>
                  </a:lnTo>
                  <a:lnTo>
                    <a:pt x="840193" y="328053"/>
                  </a:lnTo>
                  <a:lnTo>
                    <a:pt x="883818" y="640600"/>
                  </a:lnTo>
                  <a:lnTo>
                    <a:pt x="883818" y="218579"/>
                  </a:lnTo>
                  <a:lnTo>
                    <a:pt x="778560" y="218579"/>
                  </a:lnTo>
                  <a:lnTo>
                    <a:pt x="686511" y="836561"/>
                  </a:lnTo>
                  <a:lnTo>
                    <a:pt x="769556" y="836561"/>
                  </a:lnTo>
                  <a:lnTo>
                    <a:pt x="785228" y="724408"/>
                  </a:lnTo>
                  <a:lnTo>
                    <a:pt x="896175" y="724408"/>
                  </a:lnTo>
                  <a:lnTo>
                    <a:pt x="911796" y="836561"/>
                  </a:lnTo>
                  <a:lnTo>
                    <a:pt x="1003096" y="836561"/>
                  </a:lnTo>
                  <a:close/>
                </a:path>
                <a:path w="2663825" h="843914">
                  <a:moveTo>
                    <a:pt x="1307198" y="426872"/>
                  </a:moveTo>
                  <a:lnTo>
                    <a:pt x="1307160" y="366852"/>
                  </a:lnTo>
                  <a:lnTo>
                    <a:pt x="1301661" y="312712"/>
                  </a:lnTo>
                  <a:lnTo>
                    <a:pt x="1285265" y="269417"/>
                  </a:lnTo>
                  <a:lnTo>
                    <a:pt x="1258125" y="237667"/>
                  </a:lnTo>
                  <a:lnTo>
                    <a:pt x="1220431" y="218122"/>
                  </a:lnTo>
                  <a:lnTo>
                    <a:pt x="1172349" y="211455"/>
                  </a:lnTo>
                  <a:lnTo>
                    <a:pt x="1124216" y="218135"/>
                  </a:lnTo>
                  <a:lnTo>
                    <a:pt x="1086497" y="237705"/>
                  </a:lnTo>
                  <a:lnTo>
                    <a:pt x="1059370" y="269468"/>
                  </a:lnTo>
                  <a:lnTo>
                    <a:pt x="1042987" y="312737"/>
                  </a:lnTo>
                  <a:lnTo>
                    <a:pt x="1037526" y="366826"/>
                  </a:lnTo>
                  <a:lnTo>
                    <a:pt x="1037551" y="688187"/>
                  </a:lnTo>
                  <a:lnTo>
                    <a:pt x="1043089" y="742315"/>
                  </a:lnTo>
                  <a:lnTo>
                    <a:pt x="1059484" y="785571"/>
                  </a:lnTo>
                  <a:lnTo>
                    <a:pt x="1086612" y="817295"/>
                  </a:lnTo>
                  <a:lnTo>
                    <a:pt x="1124318" y="836828"/>
                  </a:lnTo>
                  <a:lnTo>
                    <a:pt x="1172438" y="843470"/>
                  </a:lnTo>
                  <a:lnTo>
                    <a:pt x="1220558" y="836803"/>
                  </a:lnTo>
                  <a:lnTo>
                    <a:pt x="1258252" y="817257"/>
                  </a:lnTo>
                  <a:lnTo>
                    <a:pt x="1285354" y="785520"/>
                  </a:lnTo>
                  <a:lnTo>
                    <a:pt x="1301724" y="742238"/>
                  </a:lnTo>
                  <a:lnTo>
                    <a:pt x="1307172" y="688111"/>
                  </a:lnTo>
                  <a:lnTo>
                    <a:pt x="1307172" y="606044"/>
                  </a:lnTo>
                  <a:lnTo>
                    <a:pt x="1221727" y="606005"/>
                  </a:lnTo>
                  <a:lnTo>
                    <a:pt x="1221752" y="694334"/>
                  </a:lnTo>
                  <a:lnTo>
                    <a:pt x="1218488" y="722350"/>
                  </a:lnTo>
                  <a:lnTo>
                    <a:pt x="1209116" y="740905"/>
                  </a:lnTo>
                  <a:lnTo>
                    <a:pt x="1194333" y="751179"/>
                  </a:lnTo>
                  <a:lnTo>
                    <a:pt x="1174851" y="754329"/>
                  </a:lnTo>
                  <a:lnTo>
                    <a:pt x="1155420" y="751179"/>
                  </a:lnTo>
                  <a:lnTo>
                    <a:pt x="1140663" y="740892"/>
                  </a:lnTo>
                  <a:lnTo>
                    <a:pt x="1131303" y="722337"/>
                  </a:lnTo>
                  <a:lnTo>
                    <a:pt x="1128064" y="694359"/>
                  </a:lnTo>
                  <a:lnTo>
                    <a:pt x="1127899" y="360667"/>
                  </a:lnTo>
                  <a:lnTo>
                    <a:pt x="1131214" y="332511"/>
                  </a:lnTo>
                  <a:lnTo>
                    <a:pt x="1140599" y="313639"/>
                  </a:lnTo>
                  <a:lnTo>
                    <a:pt x="1155369" y="303022"/>
                  </a:lnTo>
                  <a:lnTo>
                    <a:pt x="1174851" y="299669"/>
                  </a:lnTo>
                  <a:lnTo>
                    <a:pt x="1194282" y="303022"/>
                  </a:lnTo>
                  <a:lnTo>
                    <a:pt x="1209040" y="313639"/>
                  </a:lnTo>
                  <a:lnTo>
                    <a:pt x="1218412" y="332524"/>
                  </a:lnTo>
                  <a:lnTo>
                    <a:pt x="1221689" y="360629"/>
                  </a:lnTo>
                  <a:lnTo>
                    <a:pt x="1221663" y="426847"/>
                  </a:lnTo>
                  <a:lnTo>
                    <a:pt x="1307198" y="426872"/>
                  </a:lnTo>
                  <a:close/>
                </a:path>
                <a:path w="2663825" h="843914">
                  <a:moveTo>
                    <a:pt x="1624520" y="426834"/>
                  </a:moveTo>
                  <a:lnTo>
                    <a:pt x="1624482" y="366826"/>
                  </a:lnTo>
                  <a:lnTo>
                    <a:pt x="1618983" y="312674"/>
                  </a:lnTo>
                  <a:lnTo>
                    <a:pt x="1602587" y="269392"/>
                  </a:lnTo>
                  <a:lnTo>
                    <a:pt x="1575460" y="237629"/>
                  </a:lnTo>
                  <a:lnTo>
                    <a:pt x="1537766" y="218084"/>
                  </a:lnTo>
                  <a:lnTo>
                    <a:pt x="1489671" y="211416"/>
                  </a:lnTo>
                  <a:lnTo>
                    <a:pt x="1441538" y="218097"/>
                  </a:lnTo>
                  <a:lnTo>
                    <a:pt x="1403832" y="237667"/>
                  </a:lnTo>
                  <a:lnTo>
                    <a:pt x="1376705" y="269430"/>
                  </a:lnTo>
                  <a:lnTo>
                    <a:pt x="1360322" y="312699"/>
                  </a:lnTo>
                  <a:lnTo>
                    <a:pt x="1354848" y="366801"/>
                  </a:lnTo>
                  <a:lnTo>
                    <a:pt x="1354886" y="688149"/>
                  </a:lnTo>
                  <a:lnTo>
                    <a:pt x="1360411" y="742276"/>
                  </a:lnTo>
                  <a:lnTo>
                    <a:pt x="1376819" y="785533"/>
                  </a:lnTo>
                  <a:lnTo>
                    <a:pt x="1403946" y="817270"/>
                  </a:lnTo>
                  <a:lnTo>
                    <a:pt x="1441640" y="836790"/>
                  </a:lnTo>
                  <a:lnTo>
                    <a:pt x="1489760" y="843445"/>
                  </a:lnTo>
                  <a:lnTo>
                    <a:pt x="1537893" y="836764"/>
                  </a:lnTo>
                  <a:lnTo>
                    <a:pt x="1575587" y="817219"/>
                  </a:lnTo>
                  <a:lnTo>
                    <a:pt x="1602689" y="785482"/>
                  </a:lnTo>
                  <a:lnTo>
                    <a:pt x="1619046" y="742200"/>
                  </a:lnTo>
                  <a:lnTo>
                    <a:pt x="1624507" y="688073"/>
                  </a:lnTo>
                  <a:lnTo>
                    <a:pt x="1624507" y="606018"/>
                  </a:lnTo>
                  <a:lnTo>
                    <a:pt x="1539062" y="605967"/>
                  </a:lnTo>
                  <a:lnTo>
                    <a:pt x="1539087" y="694296"/>
                  </a:lnTo>
                  <a:lnTo>
                    <a:pt x="1535823" y="722312"/>
                  </a:lnTo>
                  <a:lnTo>
                    <a:pt x="1526463" y="740867"/>
                  </a:lnTo>
                  <a:lnTo>
                    <a:pt x="1511706" y="751141"/>
                  </a:lnTo>
                  <a:lnTo>
                    <a:pt x="1492275" y="754278"/>
                  </a:lnTo>
                  <a:lnTo>
                    <a:pt x="1472793" y="751141"/>
                  </a:lnTo>
                  <a:lnTo>
                    <a:pt x="1457998" y="740841"/>
                  </a:lnTo>
                  <a:lnTo>
                    <a:pt x="1448625" y="722261"/>
                  </a:lnTo>
                  <a:lnTo>
                    <a:pt x="1445374" y="694220"/>
                  </a:lnTo>
                  <a:lnTo>
                    <a:pt x="1445221" y="360641"/>
                  </a:lnTo>
                  <a:lnTo>
                    <a:pt x="1448549" y="332473"/>
                  </a:lnTo>
                  <a:lnTo>
                    <a:pt x="1457934" y="313601"/>
                  </a:lnTo>
                  <a:lnTo>
                    <a:pt x="1472704" y="302983"/>
                  </a:lnTo>
                  <a:lnTo>
                    <a:pt x="1492173" y="299643"/>
                  </a:lnTo>
                  <a:lnTo>
                    <a:pt x="1511604" y="302983"/>
                  </a:lnTo>
                  <a:lnTo>
                    <a:pt x="1526362" y="313601"/>
                  </a:lnTo>
                  <a:lnTo>
                    <a:pt x="1535734" y="332486"/>
                  </a:lnTo>
                  <a:lnTo>
                    <a:pt x="1539024" y="360591"/>
                  </a:lnTo>
                  <a:lnTo>
                    <a:pt x="1538986" y="426808"/>
                  </a:lnTo>
                  <a:lnTo>
                    <a:pt x="1624520" y="426834"/>
                  </a:lnTo>
                  <a:close/>
                </a:path>
                <a:path w="2663825" h="843914">
                  <a:moveTo>
                    <a:pt x="1966620" y="836307"/>
                  </a:moveTo>
                  <a:lnTo>
                    <a:pt x="1966582" y="218440"/>
                  </a:lnTo>
                  <a:lnTo>
                    <a:pt x="1867090" y="218427"/>
                  </a:lnTo>
                  <a:lnTo>
                    <a:pt x="1793189" y="473519"/>
                  </a:lnTo>
                  <a:lnTo>
                    <a:pt x="1760207" y="609473"/>
                  </a:lnTo>
                  <a:lnTo>
                    <a:pt x="1760143" y="218440"/>
                  </a:lnTo>
                  <a:lnTo>
                    <a:pt x="1679587" y="218389"/>
                  </a:lnTo>
                  <a:lnTo>
                    <a:pt x="1679651" y="836358"/>
                  </a:lnTo>
                  <a:lnTo>
                    <a:pt x="1772653" y="836345"/>
                  </a:lnTo>
                  <a:lnTo>
                    <a:pt x="1848256" y="552958"/>
                  </a:lnTo>
                  <a:lnTo>
                    <a:pt x="1885200" y="401180"/>
                  </a:lnTo>
                  <a:lnTo>
                    <a:pt x="1885289" y="836383"/>
                  </a:lnTo>
                  <a:lnTo>
                    <a:pt x="1966620" y="836307"/>
                  </a:lnTo>
                  <a:close/>
                </a:path>
                <a:path w="2663825" h="843914">
                  <a:moveTo>
                    <a:pt x="2329980" y="836244"/>
                  </a:moveTo>
                  <a:lnTo>
                    <a:pt x="2204161" y="493801"/>
                  </a:lnTo>
                  <a:lnTo>
                    <a:pt x="2329942" y="218376"/>
                  </a:lnTo>
                  <a:lnTo>
                    <a:pt x="2239429" y="218376"/>
                  </a:lnTo>
                  <a:lnTo>
                    <a:pt x="2121192" y="487565"/>
                  </a:lnTo>
                  <a:lnTo>
                    <a:pt x="2121116" y="218376"/>
                  </a:lnTo>
                  <a:lnTo>
                    <a:pt x="2030704" y="218351"/>
                  </a:lnTo>
                  <a:lnTo>
                    <a:pt x="2030768" y="836320"/>
                  </a:lnTo>
                  <a:lnTo>
                    <a:pt x="2121268" y="836320"/>
                  </a:lnTo>
                  <a:lnTo>
                    <a:pt x="2121128" y="646506"/>
                  </a:lnTo>
                  <a:lnTo>
                    <a:pt x="2149081" y="590042"/>
                  </a:lnTo>
                  <a:lnTo>
                    <a:pt x="2237194" y="836320"/>
                  </a:lnTo>
                  <a:lnTo>
                    <a:pt x="2329980" y="836244"/>
                  </a:lnTo>
                  <a:close/>
                </a:path>
                <a:path w="2663825" h="843914">
                  <a:moveTo>
                    <a:pt x="2663761" y="836269"/>
                  </a:moveTo>
                  <a:lnTo>
                    <a:pt x="2647035" y="724141"/>
                  </a:lnTo>
                  <a:lnTo>
                    <a:pt x="2634526" y="640257"/>
                  </a:lnTo>
                  <a:lnTo>
                    <a:pt x="2587917" y="327761"/>
                  </a:lnTo>
                  <a:lnTo>
                    <a:pt x="2571597" y="218300"/>
                  </a:lnTo>
                  <a:lnTo>
                    <a:pt x="2544584" y="218300"/>
                  </a:lnTo>
                  <a:lnTo>
                    <a:pt x="2544584" y="640257"/>
                  </a:lnTo>
                  <a:lnTo>
                    <a:pt x="2457373" y="640257"/>
                  </a:lnTo>
                  <a:lnTo>
                    <a:pt x="2500960" y="327761"/>
                  </a:lnTo>
                  <a:lnTo>
                    <a:pt x="2544584" y="640257"/>
                  </a:lnTo>
                  <a:lnTo>
                    <a:pt x="2544584" y="218300"/>
                  </a:lnTo>
                  <a:lnTo>
                    <a:pt x="2439327" y="218300"/>
                  </a:lnTo>
                  <a:lnTo>
                    <a:pt x="2347264" y="836269"/>
                  </a:lnTo>
                  <a:lnTo>
                    <a:pt x="2430310" y="836269"/>
                  </a:lnTo>
                  <a:lnTo>
                    <a:pt x="2445880" y="724141"/>
                  </a:lnTo>
                  <a:lnTo>
                    <a:pt x="2556827" y="724141"/>
                  </a:lnTo>
                  <a:lnTo>
                    <a:pt x="2572562" y="836269"/>
                  </a:lnTo>
                  <a:lnTo>
                    <a:pt x="2663761" y="836269"/>
                  </a:lnTo>
                  <a:close/>
                </a:path>
                <a:path w="2663825" h="843914">
                  <a:moveTo>
                    <a:pt x="2663787" y="47040"/>
                  </a:moveTo>
                  <a:lnTo>
                    <a:pt x="2663698" y="88"/>
                  </a:lnTo>
                  <a:lnTo>
                    <a:pt x="2371864" y="203"/>
                  </a:lnTo>
                  <a:lnTo>
                    <a:pt x="2371953" y="47167"/>
                  </a:lnTo>
                  <a:lnTo>
                    <a:pt x="2663787" y="470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39" name="object 3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542363" y="6114800"/>
              <a:ext cx="225493" cy="241028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8251142" y="6114800"/>
              <a:ext cx="263525" cy="241300"/>
            </a:xfrm>
            <a:custGeom>
              <a:avLst/>
              <a:gdLst/>
              <a:ahLst/>
              <a:cxnLst/>
              <a:rect l="l" t="t" r="r" b="b"/>
              <a:pathLst>
                <a:path w="263525" h="241300">
                  <a:moveTo>
                    <a:pt x="58138" y="0"/>
                  </a:moveTo>
                  <a:lnTo>
                    <a:pt x="0" y="0"/>
                  </a:lnTo>
                  <a:lnTo>
                    <a:pt x="0" y="241028"/>
                  </a:lnTo>
                  <a:lnTo>
                    <a:pt x="90032" y="241028"/>
                  </a:lnTo>
                  <a:lnTo>
                    <a:pt x="104317" y="240402"/>
                  </a:lnTo>
                  <a:lnTo>
                    <a:pt x="141345" y="231024"/>
                  </a:lnTo>
                  <a:lnTo>
                    <a:pt x="175004" y="203249"/>
                  </a:lnTo>
                  <a:lnTo>
                    <a:pt x="179754" y="194893"/>
                  </a:lnTo>
                  <a:lnTo>
                    <a:pt x="58138" y="194893"/>
                  </a:lnTo>
                  <a:lnTo>
                    <a:pt x="58138" y="130164"/>
                  </a:lnTo>
                  <a:lnTo>
                    <a:pt x="36366" y="130164"/>
                  </a:lnTo>
                  <a:lnTo>
                    <a:pt x="36366" y="84971"/>
                  </a:lnTo>
                  <a:lnTo>
                    <a:pt x="58138" y="84971"/>
                  </a:lnTo>
                  <a:lnTo>
                    <a:pt x="58138" y="0"/>
                  </a:lnTo>
                  <a:close/>
                </a:path>
                <a:path w="263525" h="241300">
                  <a:moveTo>
                    <a:pt x="90032" y="84971"/>
                  </a:moveTo>
                  <a:lnTo>
                    <a:pt x="58138" y="84971"/>
                  </a:lnTo>
                  <a:lnTo>
                    <a:pt x="58138" y="130164"/>
                  </a:lnTo>
                  <a:lnTo>
                    <a:pt x="90032" y="130164"/>
                  </a:lnTo>
                  <a:lnTo>
                    <a:pt x="99006" y="130731"/>
                  </a:lnTo>
                  <a:lnTo>
                    <a:pt x="129301" y="152643"/>
                  </a:lnTo>
                  <a:lnTo>
                    <a:pt x="129301" y="167786"/>
                  </a:lnTo>
                  <a:lnTo>
                    <a:pt x="127810" y="173435"/>
                  </a:lnTo>
                  <a:lnTo>
                    <a:pt x="124750" y="178535"/>
                  </a:lnTo>
                  <a:lnTo>
                    <a:pt x="121769" y="183556"/>
                  </a:lnTo>
                  <a:lnTo>
                    <a:pt x="117336" y="187557"/>
                  </a:lnTo>
                  <a:lnTo>
                    <a:pt x="105645" y="193442"/>
                  </a:lnTo>
                  <a:lnTo>
                    <a:pt x="98506" y="194893"/>
                  </a:lnTo>
                  <a:lnTo>
                    <a:pt x="179754" y="194893"/>
                  </a:lnTo>
                  <a:lnTo>
                    <a:pt x="180256" y="194011"/>
                  </a:lnTo>
                  <a:lnTo>
                    <a:pt x="184007" y="184066"/>
                  </a:lnTo>
                  <a:lnTo>
                    <a:pt x="186254" y="173435"/>
                  </a:lnTo>
                  <a:lnTo>
                    <a:pt x="187008" y="162058"/>
                  </a:lnTo>
                  <a:lnTo>
                    <a:pt x="186385" y="152643"/>
                  </a:lnTo>
                  <a:lnTo>
                    <a:pt x="168443" y="113173"/>
                  </a:lnTo>
                  <a:lnTo>
                    <a:pt x="129973" y="90334"/>
                  </a:lnTo>
                  <a:lnTo>
                    <a:pt x="104317" y="85567"/>
                  </a:lnTo>
                  <a:lnTo>
                    <a:pt x="90032" y="84971"/>
                  </a:lnTo>
                  <a:close/>
                </a:path>
                <a:path w="263525" h="241300">
                  <a:moveTo>
                    <a:pt x="58138" y="84971"/>
                  </a:moveTo>
                  <a:lnTo>
                    <a:pt x="36366" y="84971"/>
                  </a:lnTo>
                  <a:lnTo>
                    <a:pt x="36366" y="130164"/>
                  </a:lnTo>
                  <a:lnTo>
                    <a:pt x="58138" y="130164"/>
                  </a:lnTo>
                  <a:lnTo>
                    <a:pt x="58138" y="84971"/>
                  </a:lnTo>
                  <a:close/>
                </a:path>
                <a:path w="263525" h="241300">
                  <a:moveTo>
                    <a:pt x="263389" y="0"/>
                  </a:moveTo>
                  <a:lnTo>
                    <a:pt x="205250" y="0"/>
                  </a:lnTo>
                  <a:lnTo>
                    <a:pt x="205250" y="241028"/>
                  </a:lnTo>
                  <a:lnTo>
                    <a:pt x="263389" y="241028"/>
                  </a:lnTo>
                  <a:lnTo>
                    <a:pt x="2633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41" name="object 4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029883" y="6114800"/>
              <a:ext cx="192069" cy="24102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813688" y="6114800"/>
              <a:ext cx="187479" cy="241028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7359701" y="5717114"/>
              <a:ext cx="2256790" cy="638810"/>
            </a:xfrm>
            <a:custGeom>
              <a:avLst/>
              <a:gdLst/>
              <a:ahLst/>
              <a:cxnLst/>
              <a:rect l="l" t="t" r="r" b="b"/>
              <a:pathLst>
                <a:path w="2256790" h="638810">
                  <a:moveTo>
                    <a:pt x="204304" y="397421"/>
                  </a:moveTo>
                  <a:lnTo>
                    <a:pt x="0" y="397421"/>
                  </a:lnTo>
                  <a:lnTo>
                    <a:pt x="0" y="444411"/>
                  </a:lnTo>
                  <a:lnTo>
                    <a:pt x="0" y="638721"/>
                  </a:lnTo>
                  <a:lnTo>
                    <a:pt x="57429" y="638721"/>
                  </a:lnTo>
                  <a:lnTo>
                    <a:pt x="57429" y="444411"/>
                  </a:lnTo>
                  <a:lnTo>
                    <a:pt x="146875" y="444411"/>
                  </a:lnTo>
                  <a:lnTo>
                    <a:pt x="146875" y="638721"/>
                  </a:lnTo>
                  <a:lnTo>
                    <a:pt x="204304" y="638721"/>
                  </a:lnTo>
                  <a:lnTo>
                    <a:pt x="204304" y="444411"/>
                  </a:lnTo>
                  <a:lnTo>
                    <a:pt x="204304" y="397421"/>
                  </a:lnTo>
                  <a:close/>
                </a:path>
                <a:path w="2256790" h="638810">
                  <a:moveTo>
                    <a:pt x="417499" y="397421"/>
                  </a:moveTo>
                  <a:lnTo>
                    <a:pt x="249440" y="397421"/>
                  </a:lnTo>
                  <a:lnTo>
                    <a:pt x="249440" y="444411"/>
                  </a:lnTo>
                  <a:lnTo>
                    <a:pt x="249440" y="493941"/>
                  </a:lnTo>
                  <a:lnTo>
                    <a:pt x="249440" y="542201"/>
                  </a:lnTo>
                  <a:lnTo>
                    <a:pt x="249440" y="591731"/>
                  </a:lnTo>
                  <a:lnTo>
                    <a:pt x="249440" y="638721"/>
                  </a:lnTo>
                  <a:lnTo>
                    <a:pt x="417499" y="638721"/>
                  </a:lnTo>
                  <a:lnTo>
                    <a:pt x="417499" y="591731"/>
                  </a:lnTo>
                  <a:lnTo>
                    <a:pt x="307695" y="591731"/>
                  </a:lnTo>
                  <a:lnTo>
                    <a:pt x="307695" y="542201"/>
                  </a:lnTo>
                  <a:lnTo>
                    <a:pt x="408901" y="542201"/>
                  </a:lnTo>
                  <a:lnTo>
                    <a:pt x="408901" y="493941"/>
                  </a:lnTo>
                  <a:lnTo>
                    <a:pt x="307695" y="493941"/>
                  </a:lnTo>
                  <a:lnTo>
                    <a:pt x="307695" y="444411"/>
                  </a:lnTo>
                  <a:lnTo>
                    <a:pt x="417499" y="444411"/>
                  </a:lnTo>
                  <a:lnTo>
                    <a:pt x="417499" y="397421"/>
                  </a:lnTo>
                  <a:close/>
                </a:path>
                <a:path w="2256790" h="638810">
                  <a:moveTo>
                    <a:pt x="2180132" y="162052"/>
                  </a:moveTo>
                  <a:lnTo>
                    <a:pt x="2168131" y="121335"/>
                  </a:lnTo>
                  <a:lnTo>
                    <a:pt x="2134476" y="94500"/>
                  </a:lnTo>
                  <a:lnTo>
                    <a:pt x="2122424" y="90182"/>
                  </a:lnTo>
                  <a:lnTo>
                    <a:pt x="2122424" y="152641"/>
                  </a:lnTo>
                  <a:lnTo>
                    <a:pt x="2122424" y="167779"/>
                  </a:lnTo>
                  <a:lnTo>
                    <a:pt x="2120938" y="173431"/>
                  </a:lnTo>
                  <a:lnTo>
                    <a:pt x="2117877" y="178536"/>
                  </a:lnTo>
                  <a:lnTo>
                    <a:pt x="2114893" y="183553"/>
                  </a:lnTo>
                  <a:lnTo>
                    <a:pt x="2110460" y="187553"/>
                  </a:lnTo>
                  <a:lnTo>
                    <a:pt x="2098776" y="193433"/>
                  </a:lnTo>
                  <a:lnTo>
                    <a:pt x="2091626" y="194894"/>
                  </a:lnTo>
                  <a:lnTo>
                    <a:pt x="2051265" y="194894"/>
                  </a:lnTo>
                  <a:lnTo>
                    <a:pt x="2051265" y="130162"/>
                  </a:lnTo>
                  <a:lnTo>
                    <a:pt x="2083155" y="130162"/>
                  </a:lnTo>
                  <a:lnTo>
                    <a:pt x="2119096" y="145186"/>
                  </a:lnTo>
                  <a:lnTo>
                    <a:pt x="2122424" y="152641"/>
                  </a:lnTo>
                  <a:lnTo>
                    <a:pt x="2122424" y="90182"/>
                  </a:lnTo>
                  <a:lnTo>
                    <a:pt x="2110752" y="87350"/>
                  </a:lnTo>
                  <a:lnTo>
                    <a:pt x="2097443" y="85559"/>
                  </a:lnTo>
                  <a:lnTo>
                    <a:pt x="2083155" y="84963"/>
                  </a:lnTo>
                  <a:lnTo>
                    <a:pt x="2051265" y="84963"/>
                  </a:lnTo>
                  <a:lnTo>
                    <a:pt x="2051265" y="0"/>
                  </a:lnTo>
                  <a:lnTo>
                    <a:pt x="1993125" y="0"/>
                  </a:lnTo>
                  <a:lnTo>
                    <a:pt x="1993125" y="241020"/>
                  </a:lnTo>
                  <a:lnTo>
                    <a:pt x="2083155" y="241020"/>
                  </a:lnTo>
                  <a:lnTo>
                    <a:pt x="2097443" y="240398"/>
                  </a:lnTo>
                  <a:lnTo>
                    <a:pt x="2134476" y="231025"/>
                  </a:lnTo>
                  <a:lnTo>
                    <a:pt x="2168131" y="203250"/>
                  </a:lnTo>
                  <a:lnTo>
                    <a:pt x="2179383" y="173431"/>
                  </a:lnTo>
                  <a:lnTo>
                    <a:pt x="2180132" y="162052"/>
                  </a:lnTo>
                  <a:close/>
                </a:path>
                <a:path w="2256790" h="638810">
                  <a:moveTo>
                    <a:pt x="2256510" y="0"/>
                  </a:moveTo>
                  <a:lnTo>
                    <a:pt x="2198370" y="0"/>
                  </a:lnTo>
                  <a:lnTo>
                    <a:pt x="2198370" y="241020"/>
                  </a:lnTo>
                  <a:lnTo>
                    <a:pt x="2256510" y="241020"/>
                  </a:lnTo>
                  <a:lnTo>
                    <a:pt x="22565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44" name="object 4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136752" y="5717103"/>
              <a:ext cx="187008" cy="24102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896903" y="5717103"/>
              <a:ext cx="215254" cy="24432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424085" y="5717103"/>
              <a:ext cx="448486" cy="241028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7216051" y="5716834"/>
              <a:ext cx="1100455" cy="241300"/>
            </a:xfrm>
            <a:custGeom>
              <a:avLst/>
              <a:gdLst/>
              <a:ahLst/>
              <a:cxnLst/>
              <a:rect l="l" t="t" r="r" b="b"/>
              <a:pathLst>
                <a:path w="1100454" h="241300">
                  <a:moveTo>
                    <a:pt x="355422" y="241300"/>
                  </a:moveTo>
                  <a:lnTo>
                    <a:pt x="282460" y="113017"/>
                  </a:lnTo>
                  <a:lnTo>
                    <a:pt x="352602" y="279"/>
                  </a:lnTo>
                  <a:lnTo>
                    <a:pt x="281165" y="279"/>
                  </a:lnTo>
                  <a:lnTo>
                    <a:pt x="231736" y="97015"/>
                  </a:lnTo>
                  <a:lnTo>
                    <a:pt x="205841" y="97015"/>
                  </a:lnTo>
                  <a:lnTo>
                    <a:pt x="205841" y="279"/>
                  </a:lnTo>
                  <a:lnTo>
                    <a:pt x="149593" y="279"/>
                  </a:lnTo>
                  <a:lnTo>
                    <a:pt x="149593" y="97015"/>
                  </a:lnTo>
                  <a:lnTo>
                    <a:pt x="125222" y="97015"/>
                  </a:lnTo>
                  <a:lnTo>
                    <a:pt x="73914" y="279"/>
                  </a:lnTo>
                  <a:lnTo>
                    <a:pt x="2120" y="279"/>
                  </a:lnTo>
                  <a:lnTo>
                    <a:pt x="74853" y="113728"/>
                  </a:lnTo>
                  <a:lnTo>
                    <a:pt x="0" y="241300"/>
                  </a:lnTo>
                  <a:lnTo>
                    <a:pt x="69557" y="241300"/>
                  </a:lnTo>
                  <a:lnTo>
                    <a:pt x="117335" y="150685"/>
                  </a:lnTo>
                  <a:lnTo>
                    <a:pt x="149593" y="150685"/>
                  </a:lnTo>
                  <a:lnTo>
                    <a:pt x="149593" y="241300"/>
                  </a:lnTo>
                  <a:lnTo>
                    <a:pt x="205841" y="241300"/>
                  </a:lnTo>
                  <a:lnTo>
                    <a:pt x="205841" y="150685"/>
                  </a:lnTo>
                  <a:lnTo>
                    <a:pt x="239153" y="150685"/>
                  </a:lnTo>
                  <a:lnTo>
                    <a:pt x="285407" y="241300"/>
                  </a:lnTo>
                  <a:lnTo>
                    <a:pt x="355422" y="241300"/>
                  </a:lnTo>
                  <a:close/>
                </a:path>
                <a:path w="1100454" h="241300">
                  <a:moveTo>
                    <a:pt x="594741" y="0"/>
                  </a:moveTo>
                  <a:lnTo>
                    <a:pt x="536613" y="0"/>
                  </a:lnTo>
                  <a:lnTo>
                    <a:pt x="536613" y="96520"/>
                  </a:lnTo>
                  <a:lnTo>
                    <a:pt x="441629" y="96520"/>
                  </a:lnTo>
                  <a:lnTo>
                    <a:pt x="441629" y="0"/>
                  </a:lnTo>
                  <a:lnTo>
                    <a:pt x="383374" y="0"/>
                  </a:lnTo>
                  <a:lnTo>
                    <a:pt x="383374" y="96520"/>
                  </a:lnTo>
                  <a:lnTo>
                    <a:pt x="383374" y="144780"/>
                  </a:lnTo>
                  <a:lnTo>
                    <a:pt x="383374" y="241300"/>
                  </a:lnTo>
                  <a:lnTo>
                    <a:pt x="441629" y="241300"/>
                  </a:lnTo>
                  <a:lnTo>
                    <a:pt x="441629" y="144780"/>
                  </a:lnTo>
                  <a:lnTo>
                    <a:pt x="536613" y="144780"/>
                  </a:lnTo>
                  <a:lnTo>
                    <a:pt x="536613" y="241300"/>
                  </a:lnTo>
                  <a:lnTo>
                    <a:pt x="594741" y="241300"/>
                  </a:lnTo>
                  <a:lnTo>
                    <a:pt x="594741" y="144780"/>
                  </a:lnTo>
                  <a:lnTo>
                    <a:pt x="594741" y="96520"/>
                  </a:lnTo>
                  <a:lnTo>
                    <a:pt x="594741" y="0"/>
                  </a:lnTo>
                  <a:close/>
                </a:path>
                <a:path w="1100454" h="241300">
                  <a:moveTo>
                    <a:pt x="819480" y="162331"/>
                  </a:moveTo>
                  <a:lnTo>
                    <a:pt x="807478" y="121615"/>
                  </a:lnTo>
                  <a:lnTo>
                    <a:pt x="773811" y="94780"/>
                  </a:lnTo>
                  <a:lnTo>
                    <a:pt x="761771" y="90462"/>
                  </a:lnTo>
                  <a:lnTo>
                    <a:pt x="761771" y="152920"/>
                  </a:lnTo>
                  <a:lnTo>
                    <a:pt x="761771" y="168059"/>
                  </a:lnTo>
                  <a:lnTo>
                    <a:pt x="760285" y="173710"/>
                  </a:lnTo>
                  <a:lnTo>
                    <a:pt x="757224" y="178816"/>
                  </a:lnTo>
                  <a:lnTo>
                    <a:pt x="754240" y="183832"/>
                  </a:lnTo>
                  <a:lnTo>
                    <a:pt x="749808" y="187833"/>
                  </a:lnTo>
                  <a:lnTo>
                    <a:pt x="738111" y="193713"/>
                  </a:lnTo>
                  <a:lnTo>
                    <a:pt x="730973" y="195173"/>
                  </a:lnTo>
                  <a:lnTo>
                    <a:pt x="690613" y="195173"/>
                  </a:lnTo>
                  <a:lnTo>
                    <a:pt x="690613" y="130441"/>
                  </a:lnTo>
                  <a:lnTo>
                    <a:pt x="722503" y="130441"/>
                  </a:lnTo>
                  <a:lnTo>
                    <a:pt x="758431" y="145465"/>
                  </a:lnTo>
                  <a:lnTo>
                    <a:pt x="761771" y="152920"/>
                  </a:lnTo>
                  <a:lnTo>
                    <a:pt x="761771" y="90462"/>
                  </a:lnTo>
                  <a:lnTo>
                    <a:pt x="750100" y="87630"/>
                  </a:lnTo>
                  <a:lnTo>
                    <a:pt x="736790" y="85839"/>
                  </a:lnTo>
                  <a:lnTo>
                    <a:pt x="722503" y="85242"/>
                  </a:lnTo>
                  <a:lnTo>
                    <a:pt x="690613" y="85242"/>
                  </a:lnTo>
                  <a:lnTo>
                    <a:pt x="690613" y="279"/>
                  </a:lnTo>
                  <a:lnTo>
                    <a:pt x="632472" y="279"/>
                  </a:lnTo>
                  <a:lnTo>
                    <a:pt x="632472" y="241300"/>
                  </a:lnTo>
                  <a:lnTo>
                    <a:pt x="722503" y="241300"/>
                  </a:lnTo>
                  <a:lnTo>
                    <a:pt x="736790" y="240677"/>
                  </a:lnTo>
                  <a:lnTo>
                    <a:pt x="773811" y="231305"/>
                  </a:lnTo>
                  <a:lnTo>
                    <a:pt x="807478" y="203530"/>
                  </a:lnTo>
                  <a:lnTo>
                    <a:pt x="818718" y="173710"/>
                  </a:lnTo>
                  <a:lnTo>
                    <a:pt x="819480" y="162331"/>
                  </a:lnTo>
                  <a:close/>
                </a:path>
                <a:path w="1100454" h="241300">
                  <a:moveTo>
                    <a:pt x="895858" y="279"/>
                  </a:moveTo>
                  <a:lnTo>
                    <a:pt x="837717" y="279"/>
                  </a:lnTo>
                  <a:lnTo>
                    <a:pt x="837717" y="241300"/>
                  </a:lnTo>
                  <a:lnTo>
                    <a:pt x="895858" y="241300"/>
                  </a:lnTo>
                  <a:lnTo>
                    <a:pt x="895858" y="279"/>
                  </a:lnTo>
                  <a:close/>
                </a:path>
                <a:path w="1100454" h="241300">
                  <a:moveTo>
                    <a:pt x="1100340" y="0"/>
                  </a:moveTo>
                  <a:lnTo>
                    <a:pt x="932281" y="0"/>
                  </a:lnTo>
                  <a:lnTo>
                    <a:pt x="932281" y="46990"/>
                  </a:lnTo>
                  <a:lnTo>
                    <a:pt x="932281" y="96520"/>
                  </a:lnTo>
                  <a:lnTo>
                    <a:pt x="932281" y="144780"/>
                  </a:lnTo>
                  <a:lnTo>
                    <a:pt x="932281" y="194310"/>
                  </a:lnTo>
                  <a:lnTo>
                    <a:pt x="932281" y="241300"/>
                  </a:lnTo>
                  <a:lnTo>
                    <a:pt x="1100340" y="241300"/>
                  </a:lnTo>
                  <a:lnTo>
                    <a:pt x="1100340" y="194310"/>
                  </a:lnTo>
                  <a:lnTo>
                    <a:pt x="990536" y="194310"/>
                  </a:lnTo>
                  <a:lnTo>
                    <a:pt x="990536" y="144780"/>
                  </a:lnTo>
                  <a:lnTo>
                    <a:pt x="1091755" y="144780"/>
                  </a:lnTo>
                  <a:lnTo>
                    <a:pt x="1091755" y="96520"/>
                  </a:lnTo>
                  <a:lnTo>
                    <a:pt x="990536" y="96520"/>
                  </a:lnTo>
                  <a:lnTo>
                    <a:pt x="990536" y="46990"/>
                  </a:lnTo>
                  <a:lnTo>
                    <a:pt x="1100340" y="46990"/>
                  </a:lnTo>
                  <a:lnTo>
                    <a:pt x="11003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48" name="object 4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982889" y="5717103"/>
              <a:ext cx="205132" cy="241028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6734975" y="5716834"/>
              <a:ext cx="211454" cy="241300"/>
            </a:xfrm>
            <a:custGeom>
              <a:avLst/>
              <a:gdLst/>
              <a:ahLst/>
              <a:cxnLst/>
              <a:rect l="l" t="t" r="r" b="b"/>
              <a:pathLst>
                <a:path w="211454" h="241300">
                  <a:moveTo>
                    <a:pt x="211366" y="0"/>
                  </a:moveTo>
                  <a:lnTo>
                    <a:pt x="153225" y="0"/>
                  </a:lnTo>
                  <a:lnTo>
                    <a:pt x="153225" y="96520"/>
                  </a:lnTo>
                  <a:lnTo>
                    <a:pt x="58254" y="96520"/>
                  </a:lnTo>
                  <a:lnTo>
                    <a:pt x="58254" y="0"/>
                  </a:lnTo>
                  <a:lnTo>
                    <a:pt x="0" y="0"/>
                  </a:lnTo>
                  <a:lnTo>
                    <a:pt x="0" y="96520"/>
                  </a:lnTo>
                  <a:lnTo>
                    <a:pt x="0" y="144780"/>
                  </a:lnTo>
                  <a:lnTo>
                    <a:pt x="0" y="241300"/>
                  </a:lnTo>
                  <a:lnTo>
                    <a:pt x="58254" y="241300"/>
                  </a:lnTo>
                  <a:lnTo>
                    <a:pt x="58254" y="144780"/>
                  </a:lnTo>
                  <a:lnTo>
                    <a:pt x="153225" y="144780"/>
                  </a:lnTo>
                  <a:lnTo>
                    <a:pt x="153225" y="241300"/>
                  </a:lnTo>
                  <a:lnTo>
                    <a:pt x="211366" y="241300"/>
                  </a:lnTo>
                  <a:lnTo>
                    <a:pt x="211366" y="144780"/>
                  </a:lnTo>
                  <a:lnTo>
                    <a:pt x="211366" y="96520"/>
                  </a:lnTo>
                  <a:lnTo>
                    <a:pt x="21136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50" name="object 5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493859" y="5717103"/>
              <a:ext cx="219844" cy="241028"/>
            </a:xfrm>
            <a:prstGeom prst="rect">
              <a:avLst/>
            </a:prstGeom>
          </p:spPr>
        </p:pic>
      </p:grpSp>
      <p:pic>
        <p:nvPicPr>
          <p:cNvPr id="51" name="object 51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41082" y="3634365"/>
            <a:ext cx="4781214" cy="323827"/>
          </a:xfrm>
          <a:prstGeom prst="rect">
            <a:avLst/>
          </a:prstGeom>
        </p:spPr>
      </p:pic>
      <p:grpSp>
        <p:nvGrpSpPr>
          <p:cNvPr id="55" name="object 55"/>
          <p:cNvGrpSpPr/>
          <p:nvPr/>
        </p:nvGrpSpPr>
        <p:grpSpPr>
          <a:xfrm>
            <a:off x="5719132" y="3634365"/>
            <a:ext cx="2419360" cy="323839"/>
            <a:chOff x="9476151" y="7685630"/>
            <a:chExt cx="3989704" cy="534035"/>
          </a:xfrm>
        </p:grpSpPr>
        <p:sp>
          <p:nvSpPr>
            <p:cNvPr id="56" name="object 56"/>
            <p:cNvSpPr/>
            <p:nvPr/>
          </p:nvSpPr>
          <p:spPr>
            <a:xfrm>
              <a:off x="9476151" y="7685630"/>
              <a:ext cx="3989704" cy="534035"/>
            </a:xfrm>
            <a:custGeom>
              <a:avLst/>
              <a:gdLst/>
              <a:ahLst/>
              <a:cxnLst/>
              <a:rect l="l" t="t" r="r" b="b"/>
              <a:pathLst>
                <a:path w="3989705" h="534034">
                  <a:moveTo>
                    <a:pt x="3884698" y="0"/>
                  </a:moveTo>
                  <a:lnTo>
                    <a:pt x="104708" y="0"/>
                  </a:lnTo>
                  <a:lnTo>
                    <a:pt x="63951" y="8228"/>
                  </a:lnTo>
                  <a:lnTo>
                    <a:pt x="30668" y="30668"/>
                  </a:lnTo>
                  <a:lnTo>
                    <a:pt x="8228" y="63951"/>
                  </a:lnTo>
                  <a:lnTo>
                    <a:pt x="0" y="104708"/>
                  </a:lnTo>
                  <a:lnTo>
                    <a:pt x="0" y="429306"/>
                  </a:lnTo>
                  <a:lnTo>
                    <a:pt x="8228" y="470063"/>
                  </a:lnTo>
                  <a:lnTo>
                    <a:pt x="30668" y="503346"/>
                  </a:lnTo>
                  <a:lnTo>
                    <a:pt x="63951" y="525786"/>
                  </a:lnTo>
                  <a:lnTo>
                    <a:pt x="104708" y="534015"/>
                  </a:lnTo>
                  <a:lnTo>
                    <a:pt x="3884698" y="534015"/>
                  </a:lnTo>
                  <a:lnTo>
                    <a:pt x="3925455" y="525786"/>
                  </a:lnTo>
                  <a:lnTo>
                    <a:pt x="3958738" y="503346"/>
                  </a:lnTo>
                  <a:lnTo>
                    <a:pt x="3981178" y="470063"/>
                  </a:lnTo>
                  <a:lnTo>
                    <a:pt x="3989407" y="429306"/>
                  </a:lnTo>
                  <a:lnTo>
                    <a:pt x="3989407" y="104708"/>
                  </a:lnTo>
                  <a:lnTo>
                    <a:pt x="3981178" y="63951"/>
                  </a:lnTo>
                  <a:lnTo>
                    <a:pt x="3958738" y="30668"/>
                  </a:lnTo>
                  <a:lnTo>
                    <a:pt x="3925455" y="8228"/>
                  </a:lnTo>
                  <a:lnTo>
                    <a:pt x="38846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7" name="object 57"/>
            <p:cNvSpPr/>
            <p:nvPr/>
          </p:nvSpPr>
          <p:spPr>
            <a:xfrm>
              <a:off x="9476151" y="7685630"/>
              <a:ext cx="3989704" cy="534035"/>
            </a:xfrm>
            <a:custGeom>
              <a:avLst/>
              <a:gdLst/>
              <a:ahLst/>
              <a:cxnLst/>
              <a:rect l="l" t="t" r="r" b="b"/>
              <a:pathLst>
                <a:path w="3989705" h="534034">
                  <a:moveTo>
                    <a:pt x="104708" y="0"/>
                  </a:moveTo>
                  <a:lnTo>
                    <a:pt x="63951" y="8228"/>
                  </a:lnTo>
                  <a:lnTo>
                    <a:pt x="30668" y="30668"/>
                  </a:lnTo>
                  <a:lnTo>
                    <a:pt x="8228" y="63951"/>
                  </a:lnTo>
                  <a:lnTo>
                    <a:pt x="0" y="104708"/>
                  </a:lnTo>
                  <a:lnTo>
                    <a:pt x="0" y="429306"/>
                  </a:lnTo>
                  <a:lnTo>
                    <a:pt x="8228" y="470063"/>
                  </a:lnTo>
                  <a:lnTo>
                    <a:pt x="30668" y="503346"/>
                  </a:lnTo>
                  <a:lnTo>
                    <a:pt x="63951" y="525786"/>
                  </a:lnTo>
                  <a:lnTo>
                    <a:pt x="104708" y="534015"/>
                  </a:lnTo>
                  <a:lnTo>
                    <a:pt x="104708" y="507837"/>
                  </a:lnTo>
                  <a:lnTo>
                    <a:pt x="74140" y="501666"/>
                  </a:lnTo>
                  <a:lnTo>
                    <a:pt x="49178" y="484836"/>
                  </a:lnTo>
                  <a:lnTo>
                    <a:pt x="32348" y="459874"/>
                  </a:lnTo>
                  <a:lnTo>
                    <a:pt x="26177" y="429306"/>
                  </a:lnTo>
                  <a:lnTo>
                    <a:pt x="26177" y="104708"/>
                  </a:lnTo>
                  <a:lnTo>
                    <a:pt x="32348" y="74140"/>
                  </a:lnTo>
                  <a:lnTo>
                    <a:pt x="49178" y="49178"/>
                  </a:lnTo>
                  <a:lnTo>
                    <a:pt x="74140" y="32348"/>
                  </a:lnTo>
                  <a:lnTo>
                    <a:pt x="104708" y="26177"/>
                  </a:lnTo>
                  <a:lnTo>
                    <a:pt x="104708" y="0"/>
                  </a:lnTo>
                  <a:close/>
                </a:path>
                <a:path w="3989705" h="534034">
                  <a:moveTo>
                    <a:pt x="3884698" y="507837"/>
                  </a:moveTo>
                  <a:lnTo>
                    <a:pt x="104708" y="507837"/>
                  </a:lnTo>
                  <a:lnTo>
                    <a:pt x="104708" y="534015"/>
                  </a:lnTo>
                  <a:lnTo>
                    <a:pt x="3884698" y="534015"/>
                  </a:lnTo>
                  <a:lnTo>
                    <a:pt x="3884698" y="507837"/>
                  </a:lnTo>
                  <a:close/>
                </a:path>
                <a:path w="3989705" h="534034">
                  <a:moveTo>
                    <a:pt x="3884698" y="0"/>
                  </a:moveTo>
                  <a:lnTo>
                    <a:pt x="3884698" y="26177"/>
                  </a:lnTo>
                  <a:lnTo>
                    <a:pt x="3915266" y="32348"/>
                  </a:lnTo>
                  <a:lnTo>
                    <a:pt x="3940228" y="49178"/>
                  </a:lnTo>
                  <a:lnTo>
                    <a:pt x="3957058" y="74140"/>
                  </a:lnTo>
                  <a:lnTo>
                    <a:pt x="3963230" y="104708"/>
                  </a:lnTo>
                  <a:lnTo>
                    <a:pt x="3963230" y="429306"/>
                  </a:lnTo>
                  <a:lnTo>
                    <a:pt x="3957058" y="459874"/>
                  </a:lnTo>
                  <a:lnTo>
                    <a:pt x="3940228" y="484836"/>
                  </a:lnTo>
                  <a:lnTo>
                    <a:pt x="3915266" y="501666"/>
                  </a:lnTo>
                  <a:lnTo>
                    <a:pt x="3884698" y="507837"/>
                  </a:lnTo>
                  <a:lnTo>
                    <a:pt x="3884698" y="534015"/>
                  </a:lnTo>
                  <a:lnTo>
                    <a:pt x="3925455" y="525786"/>
                  </a:lnTo>
                  <a:lnTo>
                    <a:pt x="3958738" y="503346"/>
                  </a:lnTo>
                  <a:lnTo>
                    <a:pt x="3981178" y="470063"/>
                  </a:lnTo>
                  <a:lnTo>
                    <a:pt x="3989407" y="429306"/>
                  </a:lnTo>
                  <a:lnTo>
                    <a:pt x="3989407" y="104708"/>
                  </a:lnTo>
                  <a:lnTo>
                    <a:pt x="3981178" y="63951"/>
                  </a:lnTo>
                  <a:lnTo>
                    <a:pt x="3958738" y="30668"/>
                  </a:lnTo>
                  <a:lnTo>
                    <a:pt x="3925455" y="8228"/>
                  </a:lnTo>
                  <a:lnTo>
                    <a:pt x="3884698" y="0"/>
                  </a:lnTo>
                  <a:close/>
                </a:path>
                <a:path w="3989705" h="534034">
                  <a:moveTo>
                    <a:pt x="3884698" y="0"/>
                  </a:moveTo>
                  <a:lnTo>
                    <a:pt x="104708" y="0"/>
                  </a:lnTo>
                  <a:lnTo>
                    <a:pt x="104708" y="26177"/>
                  </a:lnTo>
                  <a:lnTo>
                    <a:pt x="3884698" y="26177"/>
                  </a:lnTo>
                  <a:lnTo>
                    <a:pt x="3884698" y="0"/>
                  </a:lnTo>
                  <a:close/>
                </a:path>
              </a:pathLst>
            </a:custGeom>
            <a:solidFill>
              <a:srgbClr val="D4DDF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8" name="object 58"/>
            <p:cNvSpPr/>
            <p:nvPr/>
          </p:nvSpPr>
          <p:spPr>
            <a:xfrm>
              <a:off x="9730124" y="7872650"/>
              <a:ext cx="3463925" cy="158115"/>
            </a:xfrm>
            <a:custGeom>
              <a:avLst/>
              <a:gdLst/>
              <a:ahLst/>
              <a:cxnLst/>
              <a:rect l="l" t="t" r="r" b="b"/>
              <a:pathLst>
                <a:path w="3463925" h="158115">
                  <a:moveTo>
                    <a:pt x="44769" y="4050"/>
                  </a:moveTo>
                  <a:lnTo>
                    <a:pt x="0" y="4050"/>
                  </a:lnTo>
                  <a:lnTo>
                    <a:pt x="67367" y="117467"/>
                  </a:lnTo>
                  <a:lnTo>
                    <a:pt x="63743" y="124076"/>
                  </a:lnTo>
                  <a:lnTo>
                    <a:pt x="59906" y="125994"/>
                  </a:lnTo>
                  <a:lnTo>
                    <a:pt x="25582" y="125994"/>
                  </a:lnTo>
                  <a:lnTo>
                    <a:pt x="25582" y="153283"/>
                  </a:lnTo>
                  <a:lnTo>
                    <a:pt x="63743" y="153283"/>
                  </a:lnTo>
                  <a:lnTo>
                    <a:pt x="75918" y="151267"/>
                  </a:lnTo>
                  <a:lnTo>
                    <a:pt x="85835" y="144995"/>
                  </a:lnTo>
                  <a:lnTo>
                    <a:pt x="94352" y="134126"/>
                  </a:lnTo>
                  <a:lnTo>
                    <a:pt x="102330" y="118320"/>
                  </a:lnTo>
                  <a:lnTo>
                    <a:pt x="119716" y="78666"/>
                  </a:lnTo>
                  <a:lnTo>
                    <a:pt x="86554" y="78666"/>
                  </a:lnTo>
                  <a:lnTo>
                    <a:pt x="44769" y="4050"/>
                  </a:lnTo>
                  <a:close/>
                </a:path>
                <a:path w="3463925" h="158115">
                  <a:moveTo>
                    <a:pt x="152430" y="4050"/>
                  </a:moveTo>
                  <a:lnTo>
                    <a:pt x="113203" y="4050"/>
                  </a:lnTo>
                  <a:lnTo>
                    <a:pt x="86554" y="78666"/>
                  </a:lnTo>
                  <a:lnTo>
                    <a:pt x="119716" y="78666"/>
                  </a:lnTo>
                  <a:lnTo>
                    <a:pt x="152430" y="4050"/>
                  </a:lnTo>
                  <a:close/>
                </a:path>
                <a:path w="3463925" h="158115">
                  <a:moveTo>
                    <a:pt x="299790" y="93376"/>
                  </a:moveTo>
                  <a:lnTo>
                    <a:pt x="260564" y="93376"/>
                  </a:lnTo>
                  <a:lnTo>
                    <a:pt x="260564" y="153283"/>
                  </a:lnTo>
                  <a:lnTo>
                    <a:pt x="299790" y="153283"/>
                  </a:lnTo>
                  <a:lnTo>
                    <a:pt x="299790" y="93376"/>
                  </a:lnTo>
                  <a:close/>
                </a:path>
                <a:path w="3463925" h="158115">
                  <a:moveTo>
                    <a:pt x="199805" y="4050"/>
                  </a:moveTo>
                  <a:lnTo>
                    <a:pt x="160578" y="4050"/>
                  </a:lnTo>
                  <a:lnTo>
                    <a:pt x="160578" y="49673"/>
                  </a:lnTo>
                  <a:lnTo>
                    <a:pt x="160723" y="54363"/>
                  </a:lnTo>
                  <a:lnTo>
                    <a:pt x="160834" y="57984"/>
                  </a:lnTo>
                  <a:lnTo>
                    <a:pt x="161682" y="63530"/>
                  </a:lnTo>
                  <a:lnTo>
                    <a:pt x="161735" y="63876"/>
                  </a:lnTo>
                  <a:lnTo>
                    <a:pt x="161861" y="64706"/>
                  </a:lnTo>
                  <a:lnTo>
                    <a:pt x="161971" y="65422"/>
                  </a:lnTo>
                  <a:lnTo>
                    <a:pt x="162040" y="65875"/>
                  </a:lnTo>
                  <a:lnTo>
                    <a:pt x="162150" y="66595"/>
                  </a:lnTo>
                  <a:lnTo>
                    <a:pt x="197300" y="93776"/>
                  </a:lnTo>
                  <a:lnTo>
                    <a:pt x="228159" y="95722"/>
                  </a:lnTo>
                  <a:lnTo>
                    <a:pt x="234596" y="95722"/>
                  </a:lnTo>
                  <a:lnTo>
                    <a:pt x="244601" y="95269"/>
                  </a:lnTo>
                  <a:lnTo>
                    <a:pt x="252352" y="94552"/>
                  </a:lnTo>
                  <a:lnTo>
                    <a:pt x="260564" y="93376"/>
                  </a:lnTo>
                  <a:lnTo>
                    <a:pt x="299790" y="93376"/>
                  </a:lnTo>
                  <a:lnTo>
                    <a:pt x="299790" y="65875"/>
                  </a:lnTo>
                  <a:lnTo>
                    <a:pt x="233489" y="65875"/>
                  </a:lnTo>
                  <a:lnTo>
                    <a:pt x="224060" y="65422"/>
                  </a:lnTo>
                  <a:lnTo>
                    <a:pt x="222580" y="65422"/>
                  </a:lnTo>
                  <a:lnTo>
                    <a:pt x="214088" y="63876"/>
                  </a:lnTo>
                  <a:lnTo>
                    <a:pt x="208845" y="61828"/>
                  </a:lnTo>
                  <a:lnTo>
                    <a:pt x="205561" y="59479"/>
                  </a:lnTo>
                  <a:lnTo>
                    <a:pt x="200231" y="54363"/>
                  </a:lnTo>
                  <a:lnTo>
                    <a:pt x="199805" y="46475"/>
                  </a:lnTo>
                  <a:lnTo>
                    <a:pt x="199805" y="4050"/>
                  </a:lnTo>
                  <a:close/>
                </a:path>
                <a:path w="3463925" h="158115">
                  <a:moveTo>
                    <a:pt x="299790" y="4050"/>
                  </a:moveTo>
                  <a:lnTo>
                    <a:pt x="260564" y="4050"/>
                  </a:lnTo>
                  <a:lnTo>
                    <a:pt x="260564" y="63530"/>
                  </a:lnTo>
                  <a:lnTo>
                    <a:pt x="254025" y="64706"/>
                  </a:lnTo>
                  <a:lnTo>
                    <a:pt x="247586" y="65422"/>
                  </a:lnTo>
                  <a:lnTo>
                    <a:pt x="239046" y="65875"/>
                  </a:lnTo>
                  <a:lnTo>
                    <a:pt x="299790" y="65875"/>
                  </a:lnTo>
                  <a:lnTo>
                    <a:pt x="299790" y="4050"/>
                  </a:lnTo>
                  <a:close/>
                </a:path>
                <a:path w="3463925" h="158115">
                  <a:moveTo>
                    <a:pt x="420301" y="4050"/>
                  </a:moveTo>
                  <a:lnTo>
                    <a:pt x="381713" y="4050"/>
                  </a:lnTo>
                  <a:lnTo>
                    <a:pt x="314772" y="153283"/>
                  </a:lnTo>
                  <a:lnTo>
                    <a:pt x="355704" y="153283"/>
                  </a:lnTo>
                  <a:lnTo>
                    <a:pt x="368709" y="123010"/>
                  </a:lnTo>
                  <a:lnTo>
                    <a:pt x="473663" y="123010"/>
                  </a:lnTo>
                  <a:lnTo>
                    <a:pt x="462187" y="97427"/>
                  </a:lnTo>
                  <a:lnTo>
                    <a:pt x="378302" y="97427"/>
                  </a:lnTo>
                  <a:lnTo>
                    <a:pt x="400901" y="41571"/>
                  </a:lnTo>
                  <a:lnTo>
                    <a:pt x="437132" y="41571"/>
                  </a:lnTo>
                  <a:lnTo>
                    <a:pt x="420301" y="4050"/>
                  </a:lnTo>
                  <a:close/>
                </a:path>
                <a:path w="3463925" h="158115">
                  <a:moveTo>
                    <a:pt x="473663" y="123010"/>
                  </a:moveTo>
                  <a:lnTo>
                    <a:pt x="433305" y="123010"/>
                  </a:lnTo>
                  <a:lnTo>
                    <a:pt x="446310" y="153283"/>
                  </a:lnTo>
                  <a:lnTo>
                    <a:pt x="487242" y="153283"/>
                  </a:lnTo>
                  <a:lnTo>
                    <a:pt x="473663" y="123010"/>
                  </a:lnTo>
                  <a:close/>
                </a:path>
                <a:path w="3463925" h="158115">
                  <a:moveTo>
                    <a:pt x="437132" y="41571"/>
                  </a:moveTo>
                  <a:lnTo>
                    <a:pt x="400901" y="41571"/>
                  </a:lnTo>
                  <a:lnTo>
                    <a:pt x="423925" y="97427"/>
                  </a:lnTo>
                  <a:lnTo>
                    <a:pt x="462187" y="97427"/>
                  </a:lnTo>
                  <a:lnTo>
                    <a:pt x="437132" y="41571"/>
                  </a:lnTo>
                  <a:close/>
                </a:path>
                <a:path w="3463925" h="158115">
                  <a:moveTo>
                    <a:pt x="575423" y="0"/>
                  </a:moveTo>
                  <a:lnTo>
                    <a:pt x="539414" y="5033"/>
                  </a:lnTo>
                  <a:lnTo>
                    <a:pt x="512159" y="20119"/>
                  </a:lnTo>
                  <a:lnTo>
                    <a:pt x="494897" y="45239"/>
                  </a:lnTo>
                  <a:lnTo>
                    <a:pt x="488868" y="80372"/>
                  </a:lnTo>
                  <a:lnTo>
                    <a:pt x="495253" y="115848"/>
                  </a:lnTo>
                  <a:lnTo>
                    <a:pt x="513251" y="139852"/>
                  </a:lnTo>
                  <a:lnTo>
                    <a:pt x="541123" y="153463"/>
                  </a:lnTo>
                  <a:lnTo>
                    <a:pt x="577128" y="157760"/>
                  </a:lnTo>
                  <a:lnTo>
                    <a:pt x="602678" y="155654"/>
                  </a:lnTo>
                  <a:lnTo>
                    <a:pt x="625949" y="147953"/>
                  </a:lnTo>
                  <a:lnTo>
                    <a:pt x="644103" y="132577"/>
                  </a:lnTo>
                  <a:lnTo>
                    <a:pt x="645996" y="127913"/>
                  </a:lnTo>
                  <a:lnTo>
                    <a:pt x="576489" y="127913"/>
                  </a:lnTo>
                  <a:lnTo>
                    <a:pt x="556329" y="124545"/>
                  </a:lnTo>
                  <a:lnTo>
                    <a:pt x="542325" y="114882"/>
                  </a:lnTo>
                  <a:lnTo>
                    <a:pt x="534157" y="99582"/>
                  </a:lnTo>
                  <a:lnTo>
                    <a:pt x="531506" y="79306"/>
                  </a:lnTo>
                  <a:lnTo>
                    <a:pt x="534057" y="59076"/>
                  </a:lnTo>
                  <a:lnTo>
                    <a:pt x="541845" y="43463"/>
                  </a:lnTo>
                  <a:lnTo>
                    <a:pt x="555070" y="33407"/>
                  </a:lnTo>
                  <a:lnTo>
                    <a:pt x="573930" y="29846"/>
                  </a:lnTo>
                  <a:lnTo>
                    <a:pt x="645032" y="29846"/>
                  </a:lnTo>
                  <a:lnTo>
                    <a:pt x="642997" y="24823"/>
                  </a:lnTo>
                  <a:lnTo>
                    <a:pt x="623603" y="9540"/>
                  </a:lnTo>
                  <a:lnTo>
                    <a:pt x="599573" y="2011"/>
                  </a:lnTo>
                  <a:lnTo>
                    <a:pt x="575423" y="0"/>
                  </a:lnTo>
                  <a:close/>
                </a:path>
                <a:path w="3463925" h="158115">
                  <a:moveTo>
                    <a:pt x="654303" y="107447"/>
                  </a:moveTo>
                  <a:lnTo>
                    <a:pt x="613370" y="107447"/>
                  </a:lnTo>
                  <a:lnTo>
                    <a:pt x="607158" y="117660"/>
                  </a:lnTo>
                  <a:lnTo>
                    <a:pt x="598047" y="123916"/>
                  </a:lnTo>
                  <a:lnTo>
                    <a:pt x="587378" y="127054"/>
                  </a:lnTo>
                  <a:lnTo>
                    <a:pt x="576489" y="127913"/>
                  </a:lnTo>
                  <a:lnTo>
                    <a:pt x="645996" y="127913"/>
                  </a:lnTo>
                  <a:lnTo>
                    <a:pt x="654303" y="107447"/>
                  </a:lnTo>
                  <a:close/>
                </a:path>
                <a:path w="3463925" h="158115">
                  <a:moveTo>
                    <a:pt x="645032" y="29846"/>
                  </a:moveTo>
                  <a:lnTo>
                    <a:pt x="573930" y="29846"/>
                  </a:lnTo>
                  <a:lnTo>
                    <a:pt x="585023" y="30792"/>
                  </a:lnTo>
                  <a:lnTo>
                    <a:pt x="596315" y="34057"/>
                  </a:lnTo>
                  <a:lnTo>
                    <a:pt x="606009" y="40279"/>
                  </a:lnTo>
                  <a:lnTo>
                    <a:pt x="612304" y="50099"/>
                  </a:lnTo>
                  <a:lnTo>
                    <a:pt x="653237" y="50099"/>
                  </a:lnTo>
                  <a:lnTo>
                    <a:pt x="645032" y="29846"/>
                  </a:lnTo>
                  <a:close/>
                </a:path>
                <a:path w="3463925" h="158115">
                  <a:moveTo>
                    <a:pt x="754225" y="33897"/>
                  </a:moveTo>
                  <a:lnTo>
                    <a:pt x="714999" y="33897"/>
                  </a:lnTo>
                  <a:lnTo>
                    <a:pt x="714999" y="153283"/>
                  </a:lnTo>
                  <a:lnTo>
                    <a:pt x="754225" y="153283"/>
                  </a:lnTo>
                  <a:lnTo>
                    <a:pt x="754225" y="33897"/>
                  </a:lnTo>
                  <a:close/>
                </a:path>
                <a:path w="3463925" h="158115">
                  <a:moveTo>
                    <a:pt x="806244" y="4050"/>
                  </a:moveTo>
                  <a:lnTo>
                    <a:pt x="662980" y="4050"/>
                  </a:lnTo>
                  <a:lnTo>
                    <a:pt x="662980" y="33897"/>
                  </a:lnTo>
                  <a:lnTo>
                    <a:pt x="806244" y="33897"/>
                  </a:lnTo>
                  <a:lnTo>
                    <a:pt x="806244" y="4050"/>
                  </a:lnTo>
                  <a:close/>
                </a:path>
                <a:path w="3463925" h="158115">
                  <a:moveTo>
                    <a:pt x="864491" y="4050"/>
                  </a:moveTo>
                  <a:lnTo>
                    <a:pt x="825264" y="4050"/>
                  </a:lnTo>
                  <a:lnTo>
                    <a:pt x="825264" y="153283"/>
                  </a:lnTo>
                  <a:lnTo>
                    <a:pt x="864491" y="153283"/>
                  </a:lnTo>
                  <a:lnTo>
                    <a:pt x="864491" y="89752"/>
                  </a:lnTo>
                  <a:lnTo>
                    <a:pt x="974497" y="89752"/>
                  </a:lnTo>
                  <a:lnTo>
                    <a:pt x="974497" y="59906"/>
                  </a:lnTo>
                  <a:lnTo>
                    <a:pt x="864491" y="59906"/>
                  </a:lnTo>
                  <a:lnTo>
                    <a:pt x="864491" y="4050"/>
                  </a:lnTo>
                  <a:close/>
                </a:path>
                <a:path w="3463925" h="158115">
                  <a:moveTo>
                    <a:pt x="974497" y="89752"/>
                  </a:moveTo>
                  <a:lnTo>
                    <a:pt x="935270" y="89752"/>
                  </a:lnTo>
                  <a:lnTo>
                    <a:pt x="935270" y="153283"/>
                  </a:lnTo>
                  <a:lnTo>
                    <a:pt x="974497" y="153283"/>
                  </a:lnTo>
                  <a:lnTo>
                    <a:pt x="974497" y="89752"/>
                  </a:lnTo>
                  <a:close/>
                </a:path>
                <a:path w="3463925" h="158115">
                  <a:moveTo>
                    <a:pt x="974497" y="4050"/>
                  </a:moveTo>
                  <a:lnTo>
                    <a:pt x="935270" y="4050"/>
                  </a:lnTo>
                  <a:lnTo>
                    <a:pt x="935270" y="59906"/>
                  </a:lnTo>
                  <a:lnTo>
                    <a:pt x="974497" y="59906"/>
                  </a:lnTo>
                  <a:lnTo>
                    <a:pt x="974497" y="4050"/>
                  </a:lnTo>
                  <a:close/>
                </a:path>
                <a:path w="3463925" h="158115">
                  <a:moveTo>
                    <a:pt x="1046451" y="4050"/>
                  </a:moveTo>
                  <a:lnTo>
                    <a:pt x="1007225" y="4050"/>
                  </a:lnTo>
                  <a:lnTo>
                    <a:pt x="1007225" y="153283"/>
                  </a:lnTo>
                  <a:lnTo>
                    <a:pt x="1046878" y="153283"/>
                  </a:lnTo>
                  <a:lnTo>
                    <a:pt x="1082694" y="104036"/>
                  </a:lnTo>
                  <a:lnTo>
                    <a:pt x="1046451" y="104036"/>
                  </a:lnTo>
                  <a:lnTo>
                    <a:pt x="1046451" y="4050"/>
                  </a:lnTo>
                  <a:close/>
                </a:path>
                <a:path w="3463925" h="158115">
                  <a:moveTo>
                    <a:pt x="1159442" y="52444"/>
                  </a:moveTo>
                  <a:lnTo>
                    <a:pt x="1120215" y="52444"/>
                  </a:lnTo>
                  <a:lnTo>
                    <a:pt x="1120215" y="153283"/>
                  </a:lnTo>
                  <a:lnTo>
                    <a:pt x="1159442" y="153283"/>
                  </a:lnTo>
                  <a:lnTo>
                    <a:pt x="1159442" y="52444"/>
                  </a:lnTo>
                  <a:close/>
                </a:path>
                <a:path w="3463925" h="158115">
                  <a:moveTo>
                    <a:pt x="1159442" y="4050"/>
                  </a:moveTo>
                  <a:lnTo>
                    <a:pt x="1120002" y="4050"/>
                  </a:lnTo>
                  <a:lnTo>
                    <a:pt x="1046451" y="104036"/>
                  </a:lnTo>
                  <a:lnTo>
                    <a:pt x="1082694" y="104036"/>
                  </a:lnTo>
                  <a:lnTo>
                    <a:pt x="1120215" y="52444"/>
                  </a:lnTo>
                  <a:lnTo>
                    <a:pt x="1159442" y="52444"/>
                  </a:lnTo>
                  <a:lnTo>
                    <a:pt x="1159442" y="4050"/>
                  </a:lnTo>
                  <a:close/>
                </a:path>
                <a:path w="3463925" h="158115">
                  <a:moveTo>
                    <a:pt x="1231535" y="4050"/>
                  </a:moveTo>
                  <a:lnTo>
                    <a:pt x="1192308" y="4050"/>
                  </a:lnTo>
                  <a:lnTo>
                    <a:pt x="1192308" y="153283"/>
                  </a:lnTo>
                  <a:lnTo>
                    <a:pt x="1231535" y="153283"/>
                  </a:lnTo>
                  <a:lnTo>
                    <a:pt x="1231535" y="89752"/>
                  </a:lnTo>
                  <a:lnTo>
                    <a:pt x="1302303" y="89752"/>
                  </a:lnTo>
                  <a:lnTo>
                    <a:pt x="1289522" y="73123"/>
                  </a:lnTo>
                  <a:lnTo>
                    <a:pt x="1299313" y="59906"/>
                  </a:lnTo>
                  <a:lnTo>
                    <a:pt x="1231535" y="59906"/>
                  </a:lnTo>
                  <a:lnTo>
                    <a:pt x="1231535" y="4050"/>
                  </a:lnTo>
                  <a:close/>
                </a:path>
                <a:path w="3463925" h="158115">
                  <a:moveTo>
                    <a:pt x="1302303" y="89752"/>
                  </a:moveTo>
                  <a:lnTo>
                    <a:pt x="1257970" y="89752"/>
                  </a:lnTo>
                  <a:lnTo>
                    <a:pt x="1302953" y="153283"/>
                  </a:lnTo>
                  <a:lnTo>
                    <a:pt x="1351134" y="153283"/>
                  </a:lnTo>
                  <a:lnTo>
                    <a:pt x="1302303" y="89752"/>
                  </a:lnTo>
                  <a:close/>
                </a:path>
                <a:path w="3463925" h="158115">
                  <a:moveTo>
                    <a:pt x="1340688" y="4050"/>
                  </a:moveTo>
                  <a:lnTo>
                    <a:pt x="1294639" y="4050"/>
                  </a:lnTo>
                  <a:lnTo>
                    <a:pt x="1257331" y="59906"/>
                  </a:lnTo>
                  <a:lnTo>
                    <a:pt x="1299313" y="59906"/>
                  </a:lnTo>
                  <a:lnTo>
                    <a:pt x="1340688" y="4050"/>
                  </a:lnTo>
                  <a:close/>
                </a:path>
                <a:path w="3463925" h="158115">
                  <a:moveTo>
                    <a:pt x="1404127" y="4050"/>
                  </a:moveTo>
                  <a:lnTo>
                    <a:pt x="1364900" y="4050"/>
                  </a:lnTo>
                  <a:lnTo>
                    <a:pt x="1364900" y="153283"/>
                  </a:lnTo>
                  <a:lnTo>
                    <a:pt x="1404553" y="153283"/>
                  </a:lnTo>
                  <a:lnTo>
                    <a:pt x="1440369" y="104036"/>
                  </a:lnTo>
                  <a:lnTo>
                    <a:pt x="1404127" y="104036"/>
                  </a:lnTo>
                  <a:lnTo>
                    <a:pt x="1404127" y="4050"/>
                  </a:lnTo>
                  <a:close/>
                </a:path>
                <a:path w="3463925" h="158115">
                  <a:moveTo>
                    <a:pt x="1517117" y="52444"/>
                  </a:moveTo>
                  <a:lnTo>
                    <a:pt x="1477890" y="52444"/>
                  </a:lnTo>
                  <a:lnTo>
                    <a:pt x="1477890" y="153283"/>
                  </a:lnTo>
                  <a:lnTo>
                    <a:pt x="1517117" y="153283"/>
                  </a:lnTo>
                  <a:lnTo>
                    <a:pt x="1517117" y="52444"/>
                  </a:lnTo>
                  <a:close/>
                </a:path>
                <a:path w="3463925" h="158115">
                  <a:moveTo>
                    <a:pt x="1517117" y="4050"/>
                  </a:moveTo>
                  <a:lnTo>
                    <a:pt x="1477677" y="4050"/>
                  </a:lnTo>
                  <a:lnTo>
                    <a:pt x="1404127" y="104036"/>
                  </a:lnTo>
                  <a:lnTo>
                    <a:pt x="1440369" y="104036"/>
                  </a:lnTo>
                  <a:lnTo>
                    <a:pt x="1477890" y="52444"/>
                  </a:lnTo>
                  <a:lnTo>
                    <a:pt x="1517117" y="52444"/>
                  </a:lnTo>
                  <a:lnTo>
                    <a:pt x="1517117" y="4050"/>
                  </a:lnTo>
                  <a:close/>
                </a:path>
                <a:path w="3463925" h="158115">
                  <a:moveTo>
                    <a:pt x="1688002" y="77387"/>
                  </a:moveTo>
                  <a:lnTo>
                    <a:pt x="1600807" y="77387"/>
                  </a:lnTo>
                  <a:lnTo>
                    <a:pt x="1600807" y="104036"/>
                  </a:lnTo>
                  <a:lnTo>
                    <a:pt x="1688002" y="104036"/>
                  </a:lnTo>
                  <a:lnTo>
                    <a:pt x="1688002" y="77387"/>
                  </a:lnTo>
                  <a:close/>
                </a:path>
                <a:path w="3463925" h="158115">
                  <a:moveTo>
                    <a:pt x="1810103" y="4050"/>
                  </a:moveTo>
                  <a:lnTo>
                    <a:pt x="1770876" y="4050"/>
                  </a:lnTo>
                  <a:lnTo>
                    <a:pt x="1770876" y="153283"/>
                  </a:lnTo>
                  <a:lnTo>
                    <a:pt x="1810103" y="153283"/>
                  </a:lnTo>
                  <a:lnTo>
                    <a:pt x="1810103" y="89752"/>
                  </a:lnTo>
                  <a:lnTo>
                    <a:pt x="1920108" y="89752"/>
                  </a:lnTo>
                  <a:lnTo>
                    <a:pt x="1920108" y="59906"/>
                  </a:lnTo>
                  <a:lnTo>
                    <a:pt x="1810103" y="59906"/>
                  </a:lnTo>
                  <a:lnTo>
                    <a:pt x="1810103" y="4050"/>
                  </a:lnTo>
                  <a:close/>
                </a:path>
                <a:path w="3463925" h="158115">
                  <a:moveTo>
                    <a:pt x="1920108" y="89752"/>
                  </a:moveTo>
                  <a:lnTo>
                    <a:pt x="1880881" y="89752"/>
                  </a:lnTo>
                  <a:lnTo>
                    <a:pt x="1880881" y="153283"/>
                  </a:lnTo>
                  <a:lnTo>
                    <a:pt x="1920108" y="153283"/>
                  </a:lnTo>
                  <a:lnTo>
                    <a:pt x="1920108" y="89752"/>
                  </a:lnTo>
                  <a:close/>
                </a:path>
                <a:path w="3463925" h="158115">
                  <a:moveTo>
                    <a:pt x="1920108" y="4050"/>
                  </a:moveTo>
                  <a:lnTo>
                    <a:pt x="1880881" y="4050"/>
                  </a:lnTo>
                  <a:lnTo>
                    <a:pt x="1880881" y="59906"/>
                  </a:lnTo>
                  <a:lnTo>
                    <a:pt x="1920108" y="59906"/>
                  </a:lnTo>
                  <a:lnTo>
                    <a:pt x="1920108" y="4050"/>
                  </a:lnTo>
                  <a:close/>
                </a:path>
                <a:path w="3463925" h="158115">
                  <a:moveTo>
                    <a:pt x="2040457" y="4050"/>
                  </a:moveTo>
                  <a:lnTo>
                    <a:pt x="2001870" y="4050"/>
                  </a:lnTo>
                  <a:lnTo>
                    <a:pt x="1934928" y="153283"/>
                  </a:lnTo>
                  <a:lnTo>
                    <a:pt x="1975861" y="153283"/>
                  </a:lnTo>
                  <a:lnTo>
                    <a:pt x="1988865" y="123010"/>
                  </a:lnTo>
                  <a:lnTo>
                    <a:pt x="2093819" y="123010"/>
                  </a:lnTo>
                  <a:lnTo>
                    <a:pt x="2082343" y="97427"/>
                  </a:lnTo>
                  <a:lnTo>
                    <a:pt x="1998459" y="97427"/>
                  </a:lnTo>
                  <a:lnTo>
                    <a:pt x="2021057" y="41571"/>
                  </a:lnTo>
                  <a:lnTo>
                    <a:pt x="2057288" y="41571"/>
                  </a:lnTo>
                  <a:lnTo>
                    <a:pt x="2040457" y="4050"/>
                  </a:lnTo>
                  <a:close/>
                </a:path>
                <a:path w="3463925" h="158115">
                  <a:moveTo>
                    <a:pt x="2093819" y="123010"/>
                  </a:moveTo>
                  <a:lnTo>
                    <a:pt x="2053462" y="123010"/>
                  </a:lnTo>
                  <a:lnTo>
                    <a:pt x="2066466" y="153283"/>
                  </a:lnTo>
                  <a:lnTo>
                    <a:pt x="2107398" y="153283"/>
                  </a:lnTo>
                  <a:lnTo>
                    <a:pt x="2093819" y="123010"/>
                  </a:lnTo>
                  <a:close/>
                </a:path>
                <a:path w="3463925" h="158115">
                  <a:moveTo>
                    <a:pt x="2057288" y="41571"/>
                  </a:moveTo>
                  <a:lnTo>
                    <a:pt x="2021057" y="41571"/>
                  </a:lnTo>
                  <a:lnTo>
                    <a:pt x="2044081" y="97427"/>
                  </a:lnTo>
                  <a:lnTo>
                    <a:pt x="2082343" y="97427"/>
                  </a:lnTo>
                  <a:lnTo>
                    <a:pt x="2057288" y="41571"/>
                  </a:lnTo>
                  <a:close/>
                </a:path>
                <a:path w="3463925" h="158115">
                  <a:moveTo>
                    <a:pt x="2195579" y="0"/>
                  </a:moveTo>
                  <a:lnTo>
                    <a:pt x="2159570" y="5033"/>
                  </a:lnTo>
                  <a:lnTo>
                    <a:pt x="2132315" y="20119"/>
                  </a:lnTo>
                  <a:lnTo>
                    <a:pt x="2115053" y="45239"/>
                  </a:lnTo>
                  <a:lnTo>
                    <a:pt x="2109024" y="80372"/>
                  </a:lnTo>
                  <a:lnTo>
                    <a:pt x="2115410" y="115848"/>
                  </a:lnTo>
                  <a:lnTo>
                    <a:pt x="2133408" y="139852"/>
                  </a:lnTo>
                  <a:lnTo>
                    <a:pt x="2161279" y="153463"/>
                  </a:lnTo>
                  <a:lnTo>
                    <a:pt x="2197285" y="157760"/>
                  </a:lnTo>
                  <a:lnTo>
                    <a:pt x="2222834" y="155654"/>
                  </a:lnTo>
                  <a:lnTo>
                    <a:pt x="2246105" y="147953"/>
                  </a:lnTo>
                  <a:lnTo>
                    <a:pt x="2264259" y="132577"/>
                  </a:lnTo>
                  <a:lnTo>
                    <a:pt x="2266152" y="127913"/>
                  </a:lnTo>
                  <a:lnTo>
                    <a:pt x="2196645" y="127913"/>
                  </a:lnTo>
                  <a:lnTo>
                    <a:pt x="2176485" y="124545"/>
                  </a:lnTo>
                  <a:lnTo>
                    <a:pt x="2162481" y="114882"/>
                  </a:lnTo>
                  <a:lnTo>
                    <a:pt x="2154313" y="99582"/>
                  </a:lnTo>
                  <a:lnTo>
                    <a:pt x="2151662" y="79306"/>
                  </a:lnTo>
                  <a:lnTo>
                    <a:pt x="2154214" y="59076"/>
                  </a:lnTo>
                  <a:lnTo>
                    <a:pt x="2162002" y="43463"/>
                  </a:lnTo>
                  <a:lnTo>
                    <a:pt x="2175226" y="33407"/>
                  </a:lnTo>
                  <a:lnTo>
                    <a:pt x="2194087" y="29846"/>
                  </a:lnTo>
                  <a:lnTo>
                    <a:pt x="2265188" y="29846"/>
                  </a:lnTo>
                  <a:lnTo>
                    <a:pt x="2263153" y="24823"/>
                  </a:lnTo>
                  <a:lnTo>
                    <a:pt x="2243760" y="9540"/>
                  </a:lnTo>
                  <a:lnTo>
                    <a:pt x="2219729" y="2011"/>
                  </a:lnTo>
                  <a:lnTo>
                    <a:pt x="2195579" y="0"/>
                  </a:lnTo>
                  <a:close/>
                </a:path>
                <a:path w="3463925" h="158115">
                  <a:moveTo>
                    <a:pt x="2274459" y="107447"/>
                  </a:moveTo>
                  <a:lnTo>
                    <a:pt x="2233527" y="107447"/>
                  </a:lnTo>
                  <a:lnTo>
                    <a:pt x="2227314" y="117660"/>
                  </a:lnTo>
                  <a:lnTo>
                    <a:pt x="2218204" y="123916"/>
                  </a:lnTo>
                  <a:lnTo>
                    <a:pt x="2207534" y="127054"/>
                  </a:lnTo>
                  <a:lnTo>
                    <a:pt x="2196645" y="127913"/>
                  </a:lnTo>
                  <a:lnTo>
                    <a:pt x="2266152" y="127913"/>
                  </a:lnTo>
                  <a:lnTo>
                    <a:pt x="2274459" y="107447"/>
                  </a:lnTo>
                  <a:close/>
                </a:path>
                <a:path w="3463925" h="158115">
                  <a:moveTo>
                    <a:pt x="2265188" y="29846"/>
                  </a:moveTo>
                  <a:lnTo>
                    <a:pt x="2194087" y="29846"/>
                  </a:lnTo>
                  <a:lnTo>
                    <a:pt x="2205179" y="30792"/>
                  </a:lnTo>
                  <a:lnTo>
                    <a:pt x="2216472" y="34057"/>
                  </a:lnTo>
                  <a:lnTo>
                    <a:pt x="2226165" y="40279"/>
                  </a:lnTo>
                  <a:lnTo>
                    <a:pt x="2232461" y="50099"/>
                  </a:lnTo>
                  <a:lnTo>
                    <a:pt x="2273393" y="50099"/>
                  </a:lnTo>
                  <a:lnTo>
                    <a:pt x="2265188" y="29846"/>
                  </a:lnTo>
                  <a:close/>
                </a:path>
                <a:path w="3463925" h="158115">
                  <a:moveTo>
                    <a:pt x="2374382" y="33897"/>
                  </a:moveTo>
                  <a:lnTo>
                    <a:pt x="2335155" y="33897"/>
                  </a:lnTo>
                  <a:lnTo>
                    <a:pt x="2335155" y="153283"/>
                  </a:lnTo>
                  <a:lnTo>
                    <a:pt x="2374382" y="153283"/>
                  </a:lnTo>
                  <a:lnTo>
                    <a:pt x="2374382" y="33897"/>
                  </a:lnTo>
                  <a:close/>
                </a:path>
                <a:path w="3463925" h="158115">
                  <a:moveTo>
                    <a:pt x="2515137" y="4050"/>
                  </a:moveTo>
                  <a:lnTo>
                    <a:pt x="2476549" y="4050"/>
                  </a:lnTo>
                  <a:lnTo>
                    <a:pt x="2409608" y="153283"/>
                  </a:lnTo>
                  <a:lnTo>
                    <a:pt x="2450540" y="153283"/>
                  </a:lnTo>
                  <a:lnTo>
                    <a:pt x="2463545" y="123010"/>
                  </a:lnTo>
                  <a:lnTo>
                    <a:pt x="2568498" y="123010"/>
                  </a:lnTo>
                  <a:lnTo>
                    <a:pt x="2557023" y="97427"/>
                  </a:lnTo>
                  <a:lnTo>
                    <a:pt x="2473138" y="97427"/>
                  </a:lnTo>
                  <a:lnTo>
                    <a:pt x="2495736" y="41571"/>
                  </a:lnTo>
                  <a:lnTo>
                    <a:pt x="2531968" y="41571"/>
                  </a:lnTo>
                  <a:lnTo>
                    <a:pt x="2515137" y="4050"/>
                  </a:lnTo>
                  <a:close/>
                </a:path>
                <a:path w="3463925" h="158115">
                  <a:moveTo>
                    <a:pt x="2568498" y="123010"/>
                  </a:moveTo>
                  <a:lnTo>
                    <a:pt x="2528141" y="123010"/>
                  </a:lnTo>
                  <a:lnTo>
                    <a:pt x="2541146" y="153283"/>
                  </a:lnTo>
                  <a:lnTo>
                    <a:pt x="2582078" y="153283"/>
                  </a:lnTo>
                  <a:lnTo>
                    <a:pt x="2568498" y="123010"/>
                  </a:lnTo>
                  <a:close/>
                </a:path>
                <a:path w="3463925" h="158115">
                  <a:moveTo>
                    <a:pt x="2531968" y="41571"/>
                  </a:moveTo>
                  <a:lnTo>
                    <a:pt x="2495736" y="41571"/>
                  </a:lnTo>
                  <a:lnTo>
                    <a:pt x="2518761" y="97427"/>
                  </a:lnTo>
                  <a:lnTo>
                    <a:pt x="2557023" y="97427"/>
                  </a:lnTo>
                  <a:lnTo>
                    <a:pt x="2531968" y="41571"/>
                  </a:lnTo>
                  <a:close/>
                </a:path>
                <a:path w="3463925" h="158115">
                  <a:moveTo>
                    <a:pt x="2426400" y="4050"/>
                  </a:moveTo>
                  <a:lnTo>
                    <a:pt x="2283136" y="4050"/>
                  </a:lnTo>
                  <a:lnTo>
                    <a:pt x="2283136" y="33897"/>
                  </a:lnTo>
                  <a:lnTo>
                    <a:pt x="2426400" y="33897"/>
                  </a:lnTo>
                  <a:lnTo>
                    <a:pt x="2426400" y="4050"/>
                  </a:lnTo>
                  <a:close/>
                </a:path>
                <a:path w="3463925" h="158115">
                  <a:moveTo>
                    <a:pt x="2682072" y="4050"/>
                  </a:moveTo>
                  <a:lnTo>
                    <a:pt x="2595944" y="4050"/>
                  </a:lnTo>
                  <a:lnTo>
                    <a:pt x="2595944" y="153283"/>
                  </a:lnTo>
                  <a:lnTo>
                    <a:pt x="2683564" y="153283"/>
                  </a:lnTo>
                  <a:lnTo>
                    <a:pt x="2696546" y="152980"/>
                  </a:lnTo>
                  <a:lnTo>
                    <a:pt x="2733451" y="141557"/>
                  </a:lnTo>
                  <a:lnTo>
                    <a:pt x="2742561" y="125568"/>
                  </a:lnTo>
                  <a:lnTo>
                    <a:pt x="2635171" y="125568"/>
                  </a:lnTo>
                  <a:lnTo>
                    <a:pt x="2635171" y="90179"/>
                  </a:lnTo>
                  <a:lnTo>
                    <a:pt x="2737808" y="90179"/>
                  </a:lnTo>
                  <a:lnTo>
                    <a:pt x="2735370" y="86981"/>
                  </a:lnTo>
                  <a:lnTo>
                    <a:pt x="2729444" y="82391"/>
                  </a:lnTo>
                  <a:lnTo>
                    <a:pt x="2722338" y="78880"/>
                  </a:lnTo>
                  <a:lnTo>
                    <a:pt x="2714713" y="76488"/>
                  </a:lnTo>
                  <a:lnTo>
                    <a:pt x="2707228" y="75255"/>
                  </a:lnTo>
                  <a:lnTo>
                    <a:pt x="2707228" y="74403"/>
                  </a:lnTo>
                  <a:lnTo>
                    <a:pt x="2708294" y="74189"/>
                  </a:lnTo>
                  <a:lnTo>
                    <a:pt x="2720020" y="72697"/>
                  </a:lnTo>
                  <a:lnTo>
                    <a:pt x="2727695" y="65235"/>
                  </a:lnTo>
                  <a:lnTo>
                    <a:pt x="2729714" y="63317"/>
                  </a:lnTo>
                  <a:lnTo>
                    <a:pt x="2635171" y="63317"/>
                  </a:lnTo>
                  <a:lnTo>
                    <a:pt x="2635171" y="31765"/>
                  </a:lnTo>
                  <a:lnTo>
                    <a:pt x="2735203" y="31765"/>
                  </a:lnTo>
                  <a:lnTo>
                    <a:pt x="2734863" y="29413"/>
                  </a:lnTo>
                  <a:lnTo>
                    <a:pt x="2703791" y="5249"/>
                  </a:lnTo>
                  <a:lnTo>
                    <a:pt x="2693161" y="4260"/>
                  </a:lnTo>
                  <a:lnTo>
                    <a:pt x="2682072" y="4050"/>
                  </a:lnTo>
                  <a:close/>
                </a:path>
                <a:path w="3463925" h="158115">
                  <a:moveTo>
                    <a:pt x="2737808" y="90179"/>
                  </a:moveTo>
                  <a:lnTo>
                    <a:pt x="2679940" y="90179"/>
                  </a:lnTo>
                  <a:lnTo>
                    <a:pt x="2689960" y="90392"/>
                  </a:lnTo>
                  <a:lnTo>
                    <a:pt x="2694864" y="93376"/>
                  </a:lnTo>
                  <a:lnTo>
                    <a:pt x="2698275" y="95295"/>
                  </a:lnTo>
                  <a:lnTo>
                    <a:pt x="2702325" y="99825"/>
                  </a:lnTo>
                  <a:lnTo>
                    <a:pt x="2702325" y="115548"/>
                  </a:lnTo>
                  <a:lnTo>
                    <a:pt x="2698488" y="120238"/>
                  </a:lnTo>
                  <a:lnTo>
                    <a:pt x="2694864" y="122370"/>
                  </a:lnTo>
                  <a:lnTo>
                    <a:pt x="2694224" y="122797"/>
                  </a:lnTo>
                  <a:lnTo>
                    <a:pt x="2689534" y="125568"/>
                  </a:lnTo>
                  <a:lnTo>
                    <a:pt x="2742561" y="125568"/>
                  </a:lnTo>
                  <a:lnTo>
                    <a:pt x="2743674" y="121771"/>
                  </a:lnTo>
                  <a:lnTo>
                    <a:pt x="2744537" y="112350"/>
                  </a:lnTo>
                  <a:lnTo>
                    <a:pt x="2744214" y="106348"/>
                  </a:lnTo>
                  <a:lnTo>
                    <a:pt x="2742911" y="99825"/>
                  </a:lnTo>
                  <a:lnTo>
                    <a:pt x="2740194" y="93376"/>
                  </a:lnTo>
                  <a:lnTo>
                    <a:pt x="2740130" y="93223"/>
                  </a:lnTo>
                  <a:lnTo>
                    <a:pt x="2737808" y="90179"/>
                  </a:lnTo>
                  <a:close/>
                </a:path>
                <a:path w="3463925" h="158115">
                  <a:moveTo>
                    <a:pt x="2735203" y="31765"/>
                  </a:moveTo>
                  <a:lnTo>
                    <a:pt x="2679301" y="31765"/>
                  </a:lnTo>
                  <a:lnTo>
                    <a:pt x="2685910" y="31978"/>
                  </a:lnTo>
                  <a:lnTo>
                    <a:pt x="2690387" y="34963"/>
                  </a:lnTo>
                  <a:lnTo>
                    <a:pt x="2693371" y="37094"/>
                  </a:lnTo>
                  <a:lnTo>
                    <a:pt x="2696356" y="40719"/>
                  </a:lnTo>
                  <a:lnTo>
                    <a:pt x="2696356" y="53084"/>
                  </a:lnTo>
                  <a:lnTo>
                    <a:pt x="2693798" y="56921"/>
                  </a:lnTo>
                  <a:lnTo>
                    <a:pt x="2691452" y="58840"/>
                  </a:lnTo>
                  <a:lnTo>
                    <a:pt x="2686762" y="62890"/>
                  </a:lnTo>
                  <a:lnTo>
                    <a:pt x="2679514" y="63317"/>
                  </a:lnTo>
                  <a:lnTo>
                    <a:pt x="2729714" y="63317"/>
                  </a:lnTo>
                  <a:lnTo>
                    <a:pt x="2731958" y="61185"/>
                  </a:lnTo>
                  <a:lnTo>
                    <a:pt x="2736649" y="53510"/>
                  </a:lnTo>
                  <a:lnTo>
                    <a:pt x="2736649" y="41785"/>
                  </a:lnTo>
                  <a:lnTo>
                    <a:pt x="2735233" y="31978"/>
                  </a:lnTo>
                  <a:lnTo>
                    <a:pt x="2735203" y="31765"/>
                  </a:lnTo>
                  <a:close/>
                </a:path>
                <a:path w="3463925" h="158115">
                  <a:moveTo>
                    <a:pt x="2810677" y="4050"/>
                  </a:moveTo>
                  <a:lnTo>
                    <a:pt x="2771450" y="4050"/>
                  </a:lnTo>
                  <a:lnTo>
                    <a:pt x="2771450" y="153283"/>
                  </a:lnTo>
                  <a:lnTo>
                    <a:pt x="2810677" y="153283"/>
                  </a:lnTo>
                  <a:lnTo>
                    <a:pt x="2810677" y="89752"/>
                  </a:lnTo>
                  <a:lnTo>
                    <a:pt x="2920683" y="89752"/>
                  </a:lnTo>
                  <a:lnTo>
                    <a:pt x="2920683" y="59906"/>
                  </a:lnTo>
                  <a:lnTo>
                    <a:pt x="2810677" y="59906"/>
                  </a:lnTo>
                  <a:lnTo>
                    <a:pt x="2810677" y="4050"/>
                  </a:lnTo>
                  <a:close/>
                </a:path>
                <a:path w="3463925" h="158115">
                  <a:moveTo>
                    <a:pt x="2920683" y="89752"/>
                  </a:moveTo>
                  <a:lnTo>
                    <a:pt x="2881456" y="89752"/>
                  </a:lnTo>
                  <a:lnTo>
                    <a:pt x="2881456" y="153283"/>
                  </a:lnTo>
                  <a:lnTo>
                    <a:pt x="2920683" y="153283"/>
                  </a:lnTo>
                  <a:lnTo>
                    <a:pt x="2920683" y="89752"/>
                  </a:lnTo>
                  <a:close/>
                </a:path>
                <a:path w="3463925" h="158115">
                  <a:moveTo>
                    <a:pt x="2920683" y="4050"/>
                  </a:moveTo>
                  <a:lnTo>
                    <a:pt x="2881456" y="4050"/>
                  </a:lnTo>
                  <a:lnTo>
                    <a:pt x="2881456" y="59906"/>
                  </a:lnTo>
                  <a:lnTo>
                    <a:pt x="2920683" y="59906"/>
                  </a:lnTo>
                  <a:lnTo>
                    <a:pt x="2920683" y="4050"/>
                  </a:lnTo>
                  <a:close/>
                </a:path>
                <a:path w="3463925" h="158115">
                  <a:moveTo>
                    <a:pt x="2992638" y="4050"/>
                  </a:moveTo>
                  <a:lnTo>
                    <a:pt x="2953411" y="4050"/>
                  </a:lnTo>
                  <a:lnTo>
                    <a:pt x="2953411" y="153283"/>
                  </a:lnTo>
                  <a:lnTo>
                    <a:pt x="2993064" y="153283"/>
                  </a:lnTo>
                  <a:lnTo>
                    <a:pt x="3028880" y="104036"/>
                  </a:lnTo>
                  <a:lnTo>
                    <a:pt x="2992638" y="104036"/>
                  </a:lnTo>
                  <a:lnTo>
                    <a:pt x="2992638" y="4050"/>
                  </a:lnTo>
                  <a:close/>
                </a:path>
                <a:path w="3463925" h="158115">
                  <a:moveTo>
                    <a:pt x="3105628" y="52444"/>
                  </a:moveTo>
                  <a:lnTo>
                    <a:pt x="3066401" y="52444"/>
                  </a:lnTo>
                  <a:lnTo>
                    <a:pt x="3066401" y="153283"/>
                  </a:lnTo>
                  <a:lnTo>
                    <a:pt x="3105628" y="153283"/>
                  </a:lnTo>
                  <a:lnTo>
                    <a:pt x="3105628" y="52444"/>
                  </a:lnTo>
                  <a:close/>
                </a:path>
                <a:path w="3463925" h="158115">
                  <a:moveTo>
                    <a:pt x="3105628" y="4050"/>
                  </a:moveTo>
                  <a:lnTo>
                    <a:pt x="3066188" y="4050"/>
                  </a:lnTo>
                  <a:lnTo>
                    <a:pt x="2992638" y="104036"/>
                  </a:lnTo>
                  <a:lnTo>
                    <a:pt x="3028880" y="104036"/>
                  </a:lnTo>
                  <a:lnTo>
                    <a:pt x="3066401" y="52444"/>
                  </a:lnTo>
                  <a:lnTo>
                    <a:pt x="3105628" y="52444"/>
                  </a:lnTo>
                  <a:lnTo>
                    <a:pt x="3105628" y="4050"/>
                  </a:lnTo>
                  <a:close/>
                </a:path>
                <a:path w="3463925" h="158115">
                  <a:moveTo>
                    <a:pt x="3177721" y="4050"/>
                  </a:moveTo>
                  <a:lnTo>
                    <a:pt x="3138494" y="4050"/>
                  </a:lnTo>
                  <a:lnTo>
                    <a:pt x="3138494" y="153283"/>
                  </a:lnTo>
                  <a:lnTo>
                    <a:pt x="3177721" y="153283"/>
                  </a:lnTo>
                  <a:lnTo>
                    <a:pt x="3177721" y="89752"/>
                  </a:lnTo>
                  <a:lnTo>
                    <a:pt x="3248490" y="89752"/>
                  </a:lnTo>
                  <a:lnTo>
                    <a:pt x="3235708" y="73123"/>
                  </a:lnTo>
                  <a:lnTo>
                    <a:pt x="3245499" y="59906"/>
                  </a:lnTo>
                  <a:lnTo>
                    <a:pt x="3177721" y="59906"/>
                  </a:lnTo>
                  <a:lnTo>
                    <a:pt x="3177721" y="4050"/>
                  </a:lnTo>
                  <a:close/>
                </a:path>
                <a:path w="3463925" h="158115">
                  <a:moveTo>
                    <a:pt x="3248490" y="89752"/>
                  </a:moveTo>
                  <a:lnTo>
                    <a:pt x="3204156" y="89752"/>
                  </a:lnTo>
                  <a:lnTo>
                    <a:pt x="3249139" y="153283"/>
                  </a:lnTo>
                  <a:lnTo>
                    <a:pt x="3297320" y="153283"/>
                  </a:lnTo>
                  <a:lnTo>
                    <a:pt x="3248490" y="89752"/>
                  </a:lnTo>
                  <a:close/>
                </a:path>
                <a:path w="3463925" h="158115">
                  <a:moveTo>
                    <a:pt x="3286874" y="4050"/>
                  </a:moveTo>
                  <a:lnTo>
                    <a:pt x="3240825" y="4050"/>
                  </a:lnTo>
                  <a:lnTo>
                    <a:pt x="3203517" y="59906"/>
                  </a:lnTo>
                  <a:lnTo>
                    <a:pt x="3245499" y="59906"/>
                  </a:lnTo>
                  <a:lnTo>
                    <a:pt x="3286874" y="4050"/>
                  </a:lnTo>
                  <a:close/>
                </a:path>
                <a:path w="3463925" h="158115">
                  <a:moveTo>
                    <a:pt x="3350313" y="4050"/>
                  </a:moveTo>
                  <a:lnTo>
                    <a:pt x="3311086" y="4050"/>
                  </a:lnTo>
                  <a:lnTo>
                    <a:pt x="3311086" y="153283"/>
                  </a:lnTo>
                  <a:lnTo>
                    <a:pt x="3350739" y="153283"/>
                  </a:lnTo>
                  <a:lnTo>
                    <a:pt x="3386555" y="104036"/>
                  </a:lnTo>
                  <a:lnTo>
                    <a:pt x="3350313" y="104036"/>
                  </a:lnTo>
                  <a:lnTo>
                    <a:pt x="3350313" y="4050"/>
                  </a:lnTo>
                  <a:close/>
                </a:path>
                <a:path w="3463925" h="158115">
                  <a:moveTo>
                    <a:pt x="3463303" y="52444"/>
                  </a:moveTo>
                  <a:lnTo>
                    <a:pt x="3424076" y="52444"/>
                  </a:lnTo>
                  <a:lnTo>
                    <a:pt x="3424076" y="153283"/>
                  </a:lnTo>
                  <a:lnTo>
                    <a:pt x="3463303" y="153283"/>
                  </a:lnTo>
                  <a:lnTo>
                    <a:pt x="3463303" y="52444"/>
                  </a:lnTo>
                  <a:close/>
                </a:path>
                <a:path w="3463925" h="158115">
                  <a:moveTo>
                    <a:pt x="3463303" y="4050"/>
                  </a:moveTo>
                  <a:lnTo>
                    <a:pt x="3423863" y="4050"/>
                  </a:lnTo>
                  <a:lnTo>
                    <a:pt x="3350313" y="104036"/>
                  </a:lnTo>
                  <a:lnTo>
                    <a:pt x="3386555" y="104036"/>
                  </a:lnTo>
                  <a:lnTo>
                    <a:pt x="3424076" y="52444"/>
                  </a:lnTo>
                  <a:lnTo>
                    <a:pt x="3463303" y="52444"/>
                  </a:lnTo>
                  <a:lnTo>
                    <a:pt x="3463303" y="40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pic>
        <p:nvPicPr>
          <p:cNvPr id="59" name="object 59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335149" y="3634365"/>
            <a:ext cx="3060485" cy="323827"/>
          </a:xfrm>
          <a:prstGeom prst="rect">
            <a:avLst/>
          </a:prstGeom>
        </p:spPr>
      </p:pic>
      <p:grpSp>
        <p:nvGrpSpPr>
          <p:cNvPr id="61" name="object 61"/>
          <p:cNvGrpSpPr/>
          <p:nvPr/>
        </p:nvGrpSpPr>
        <p:grpSpPr>
          <a:xfrm>
            <a:off x="741082" y="3272440"/>
            <a:ext cx="2304997" cy="286103"/>
            <a:chOff x="1266977" y="7088789"/>
            <a:chExt cx="3801110" cy="471805"/>
          </a:xfrm>
        </p:grpSpPr>
        <p:sp>
          <p:nvSpPr>
            <p:cNvPr id="62" name="object 62"/>
            <p:cNvSpPr/>
            <p:nvPr/>
          </p:nvSpPr>
          <p:spPr>
            <a:xfrm>
              <a:off x="1266977" y="7088789"/>
              <a:ext cx="3801110" cy="471805"/>
            </a:xfrm>
            <a:custGeom>
              <a:avLst/>
              <a:gdLst/>
              <a:ahLst/>
              <a:cxnLst/>
              <a:rect l="l" t="t" r="r" b="b"/>
              <a:pathLst>
                <a:path w="3801110" h="471804">
                  <a:moveTo>
                    <a:pt x="3696222" y="0"/>
                  </a:moveTo>
                  <a:lnTo>
                    <a:pt x="104708" y="0"/>
                  </a:lnTo>
                  <a:lnTo>
                    <a:pt x="63951" y="8228"/>
                  </a:lnTo>
                  <a:lnTo>
                    <a:pt x="30668" y="30668"/>
                  </a:lnTo>
                  <a:lnTo>
                    <a:pt x="8228" y="63951"/>
                  </a:lnTo>
                  <a:lnTo>
                    <a:pt x="0" y="104708"/>
                  </a:lnTo>
                  <a:lnTo>
                    <a:pt x="0" y="366480"/>
                  </a:lnTo>
                  <a:lnTo>
                    <a:pt x="8228" y="407238"/>
                  </a:lnTo>
                  <a:lnTo>
                    <a:pt x="30668" y="440521"/>
                  </a:lnTo>
                  <a:lnTo>
                    <a:pt x="63951" y="462961"/>
                  </a:lnTo>
                  <a:lnTo>
                    <a:pt x="104708" y="471189"/>
                  </a:lnTo>
                  <a:lnTo>
                    <a:pt x="3696222" y="471189"/>
                  </a:lnTo>
                  <a:lnTo>
                    <a:pt x="3736979" y="462961"/>
                  </a:lnTo>
                  <a:lnTo>
                    <a:pt x="3770262" y="440521"/>
                  </a:lnTo>
                  <a:lnTo>
                    <a:pt x="3792702" y="407238"/>
                  </a:lnTo>
                  <a:lnTo>
                    <a:pt x="3800931" y="366480"/>
                  </a:lnTo>
                  <a:lnTo>
                    <a:pt x="3800931" y="104708"/>
                  </a:lnTo>
                  <a:lnTo>
                    <a:pt x="3792702" y="63951"/>
                  </a:lnTo>
                  <a:lnTo>
                    <a:pt x="3770262" y="30668"/>
                  </a:lnTo>
                  <a:lnTo>
                    <a:pt x="3736979" y="8228"/>
                  </a:lnTo>
                  <a:lnTo>
                    <a:pt x="36962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3" name="object 63"/>
            <p:cNvSpPr/>
            <p:nvPr/>
          </p:nvSpPr>
          <p:spPr>
            <a:xfrm>
              <a:off x="1582150" y="7223864"/>
              <a:ext cx="3166110" cy="259715"/>
            </a:xfrm>
            <a:custGeom>
              <a:avLst/>
              <a:gdLst/>
              <a:ahLst/>
              <a:cxnLst/>
              <a:rect l="l" t="t" r="r" b="b"/>
              <a:pathLst>
                <a:path w="3166110" h="259715">
                  <a:moveTo>
                    <a:pt x="201124" y="0"/>
                  </a:moveTo>
                  <a:lnTo>
                    <a:pt x="0" y="0"/>
                  </a:lnTo>
                  <a:lnTo>
                    <a:pt x="0" y="205229"/>
                  </a:lnTo>
                  <a:lnTo>
                    <a:pt x="53946" y="205229"/>
                  </a:lnTo>
                  <a:lnTo>
                    <a:pt x="53946" y="41045"/>
                  </a:lnTo>
                  <a:lnTo>
                    <a:pt x="201124" y="41045"/>
                  </a:lnTo>
                  <a:lnTo>
                    <a:pt x="201124" y="0"/>
                  </a:lnTo>
                  <a:close/>
                </a:path>
                <a:path w="3166110" h="259715">
                  <a:moveTo>
                    <a:pt x="201124" y="41045"/>
                  </a:moveTo>
                  <a:lnTo>
                    <a:pt x="147178" y="41045"/>
                  </a:lnTo>
                  <a:lnTo>
                    <a:pt x="147178" y="205229"/>
                  </a:lnTo>
                  <a:lnTo>
                    <a:pt x="201124" y="205229"/>
                  </a:lnTo>
                  <a:lnTo>
                    <a:pt x="201124" y="41045"/>
                  </a:lnTo>
                  <a:close/>
                </a:path>
                <a:path w="3166110" h="259715">
                  <a:moveTo>
                    <a:pt x="291379" y="56291"/>
                  </a:moveTo>
                  <a:lnTo>
                    <a:pt x="242124" y="56291"/>
                  </a:lnTo>
                  <a:lnTo>
                    <a:pt x="242124" y="259468"/>
                  </a:lnTo>
                  <a:lnTo>
                    <a:pt x="293725" y="259468"/>
                  </a:lnTo>
                  <a:lnTo>
                    <a:pt x="293725" y="189397"/>
                  </a:lnTo>
                  <a:lnTo>
                    <a:pt x="407720" y="189397"/>
                  </a:lnTo>
                  <a:lnTo>
                    <a:pt x="417122" y="177083"/>
                  </a:lnTo>
                  <a:lnTo>
                    <a:pt x="334478" y="177083"/>
                  </a:lnTo>
                  <a:lnTo>
                    <a:pt x="323941" y="176080"/>
                  </a:lnTo>
                  <a:lnTo>
                    <a:pt x="295044" y="149817"/>
                  </a:lnTo>
                  <a:lnTo>
                    <a:pt x="292259" y="131346"/>
                  </a:lnTo>
                  <a:lnTo>
                    <a:pt x="293074" y="121474"/>
                  </a:lnTo>
                  <a:lnTo>
                    <a:pt x="319012" y="86636"/>
                  </a:lnTo>
                  <a:lnTo>
                    <a:pt x="332255" y="84524"/>
                  </a:lnTo>
                  <a:lnTo>
                    <a:pt x="417907" y="84524"/>
                  </a:lnTo>
                  <a:lnTo>
                    <a:pt x="410346" y="75055"/>
                  </a:lnTo>
                  <a:lnTo>
                    <a:pt x="291379" y="75055"/>
                  </a:lnTo>
                  <a:lnTo>
                    <a:pt x="291379" y="56291"/>
                  </a:lnTo>
                  <a:close/>
                </a:path>
                <a:path w="3166110" h="259715">
                  <a:moveTo>
                    <a:pt x="407720" y="189397"/>
                  </a:moveTo>
                  <a:lnTo>
                    <a:pt x="293725" y="189397"/>
                  </a:lnTo>
                  <a:lnTo>
                    <a:pt x="298416" y="195554"/>
                  </a:lnTo>
                  <a:lnTo>
                    <a:pt x="334729" y="209430"/>
                  </a:lnTo>
                  <a:lnTo>
                    <a:pt x="347964" y="209920"/>
                  </a:lnTo>
                  <a:lnTo>
                    <a:pt x="361970" y="209430"/>
                  </a:lnTo>
                  <a:lnTo>
                    <a:pt x="362277" y="209430"/>
                  </a:lnTo>
                  <a:lnTo>
                    <a:pt x="377392" y="206988"/>
                  </a:lnTo>
                  <a:lnTo>
                    <a:pt x="392368" y="201262"/>
                  </a:lnTo>
                  <a:lnTo>
                    <a:pt x="406601" y="190863"/>
                  </a:lnTo>
                  <a:lnTo>
                    <a:pt x="407720" y="189397"/>
                  </a:lnTo>
                  <a:close/>
                </a:path>
                <a:path w="3166110" h="259715">
                  <a:moveTo>
                    <a:pt x="417907" y="84524"/>
                  </a:moveTo>
                  <a:lnTo>
                    <a:pt x="334565" y="84524"/>
                  </a:lnTo>
                  <a:lnTo>
                    <a:pt x="343516" y="85330"/>
                  </a:lnTo>
                  <a:lnTo>
                    <a:pt x="351812" y="87845"/>
                  </a:lnTo>
                  <a:lnTo>
                    <a:pt x="374190" y="120210"/>
                  </a:lnTo>
                  <a:lnTo>
                    <a:pt x="374900" y="131346"/>
                  </a:lnTo>
                  <a:lnTo>
                    <a:pt x="374685" y="136408"/>
                  </a:lnTo>
                  <a:lnTo>
                    <a:pt x="373487" y="144398"/>
                  </a:lnTo>
                  <a:lnTo>
                    <a:pt x="373361" y="145236"/>
                  </a:lnTo>
                  <a:lnTo>
                    <a:pt x="342897" y="176565"/>
                  </a:lnTo>
                  <a:lnTo>
                    <a:pt x="334478" y="177083"/>
                  </a:lnTo>
                  <a:lnTo>
                    <a:pt x="417122" y="177083"/>
                  </a:lnTo>
                  <a:lnTo>
                    <a:pt x="428203" y="131346"/>
                  </a:lnTo>
                  <a:lnTo>
                    <a:pt x="428297" y="129587"/>
                  </a:lnTo>
                  <a:lnTo>
                    <a:pt x="427545" y="115262"/>
                  </a:lnTo>
                  <a:lnTo>
                    <a:pt x="424485" y="99866"/>
                  </a:lnTo>
                  <a:lnTo>
                    <a:pt x="417907" y="84524"/>
                  </a:lnTo>
                  <a:close/>
                </a:path>
                <a:path w="3166110" h="259715">
                  <a:moveTo>
                    <a:pt x="348550" y="51600"/>
                  </a:moveTo>
                  <a:lnTo>
                    <a:pt x="304866" y="62155"/>
                  </a:lnTo>
                  <a:lnTo>
                    <a:pt x="292259" y="75055"/>
                  </a:lnTo>
                  <a:lnTo>
                    <a:pt x="410346" y="75055"/>
                  </a:lnTo>
                  <a:lnTo>
                    <a:pt x="378015" y="54715"/>
                  </a:lnTo>
                  <a:lnTo>
                    <a:pt x="348550" y="51600"/>
                  </a:lnTo>
                  <a:close/>
                </a:path>
                <a:path w="3166110" h="259715">
                  <a:moveTo>
                    <a:pt x="548019" y="50720"/>
                  </a:moveTo>
                  <a:lnTo>
                    <a:pt x="508691" y="55320"/>
                  </a:lnTo>
                  <a:lnTo>
                    <a:pt x="477911" y="69924"/>
                  </a:lnTo>
                  <a:lnTo>
                    <a:pt x="457851" y="95743"/>
                  </a:lnTo>
                  <a:lnTo>
                    <a:pt x="450682" y="133985"/>
                  </a:lnTo>
                  <a:lnTo>
                    <a:pt x="458377" y="172026"/>
                  </a:lnTo>
                  <a:lnTo>
                    <a:pt x="458415" y="172209"/>
                  </a:lnTo>
                  <a:lnTo>
                    <a:pt x="479780" y="195700"/>
                  </a:lnTo>
                  <a:lnTo>
                    <a:pt x="512031" y="207538"/>
                  </a:lnTo>
                  <a:lnTo>
                    <a:pt x="552417" y="210799"/>
                  </a:lnTo>
                  <a:lnTo>
                    <a:pt x="578487" y="209425"/>
                  </a:lnTo>
                  <a:lnTo>
                    <a:pt x="604421" y="203323"/>
                  </a:lnTo>
                  <a:lnTo>
                    <a:pt x="625681" y="189525"/>
                  </a:lnTo>
                  <a:lnTo>
                    <a:pt x="631378" y="177963"/>
                  </a:lnTo>
                  <a:lnTo>
                    <a:pt x="551831" y="177963"/>
                  </a:lnTo>
                  <a:lnTo>
                    <a:pt x="530039" y="175764"/>
                  </a:lnTo>
                  <a:lnTo>
                    <a:pt x="515146" y="168727"/>
                  </a:lnTo>
                  <a:lnTo>
                    <a:pt x="506355" y="156194"/>
                  </a:lnTo>
                  <a:lnTo>
                    <a:pt x="502869" y="137503"/>
                  </a:lnTo>
                  <a:lnTo>
                    <a:pt x="639786" y="137503"/>
                  </a:lnTo>
                  <a:lnTo>
                    <a:pt x="639786" y="132226"/>
                  </a:lnTo>
                  <a:lnTo>
                    <a:pt x="636146" y="111117"/>
                  </a:lnTo>
                  <a:lnTo>
                    <a:pt x="504628" y="111117"/>
                  </a:lnTo>
                  <a:lnTo>
                    <a:pt x="509438" y="98835"/>
                  </a:lnTo>
                  <a:lnTo>
                    <a:pt x="517601" y="89824"/>
                  </a:lnTo>
                  <a:lnTo>
                    <a:pt x="529613" y="84276"/>
                  </a:lnTo>
                  <a:lnTo>
                    <a:pt x="545967" y="82384"/>
                  </a:lnTo>
                  <a:lnTo>
                    <a:pt x="624402" y="82384"/>
                  </a:lnTo>
                  <a:lnTo>
                    <a:pt x="614792" y="69264"/>
                  </a:lnTo>
                  <a:lnTo>
                    <a:pt x="585858" y="55127"/>
                  </a:lnTo>
                  <a:lnTo>
                    <a:pt x="548019" y="50720"/>
                  </a:lnTo>
                  <a:close/>
                </a:path>
                <a:path w="3166110" h="259715">
                  <a:moveTo>
                    <a:pt x="637734" y="165063"/>
                  </a:moveTo>
                  <a:lnTo>
                    <a:pt x="585840" y="165063"/>
                  </a:lnTo>
                  <a:lnTo>
                    <a:pt x="578877" y="172026"/>
                  </a:lnTo>
                  <a:lnTo>
                    <a:pt x="570155" y="175910"/>
                  </a:lnTo>
                  <a:lnTo>
                    <a:pt x="560773" y="177596"/>
                  </a:lnTo>
                  <a:lnTo>
                    <a:pt x="551831" y="177963"/>
                  </a:lnTo>
                  <a:lnTo>
                    <a:pt x="631378" y="177963"/>
                  </a:lnTo>
                  <a:lnTo>
                    <a:pt x="637734" y="165063"/>
                  </a:lnTo>
                  <a:close/>
                </a:path>
                <a:path w="3166110" h="259715">
                  <a:moveTo>
                    <a:pt x="624402" y="82384"/>
                  </a:moveTo>
                  <a:lnTo>
                    <a:pt x="545967" y="82384"/>
                  </a:lnTo>
                  <a:lnTo>
                    <a:pt x="560951" y="83823"/>
                  </a:lnTo>
                  <a:lnTo>
                    <a:pt x="573709" y="88615"/>
                  </a:lnTo>
                  <a:lnTo>
                    <a:pt x="582784" y="97474"/>
                  </a:lnTo>
                  <a:lnTo>
                    <a:pt x="586720" y="111117"/>
                  </a:lnTo>
                  <a:lnTo>
                    <a:pt x="636146" y="111117"/>
                  </a:lnTo>
                  <a:lnTo>
                    <a:pt x="633281" y="94506"/>
                  </a:lnTo>
                  <a:lnTo>
                    <a:pt x="624402" y="82384"/>
                  </a:lnTo>
                  <a:close/>
                </a:path>
                <a:path w="3166110" h="259715">
                  <a:moveTo>
                    <a:pt x="860591" y="172392"/>
                  </a:moveTo>
                  <a:lnTo>
                    <a:pt x="645980" y="172392"/>
                  </a:lnTo>
                  <a:lnTo>
                    <a:pt x="648911" y="243929"/>
                  </a:lnTo>
                  <a:lnTo>
                    <a:pt x="688491" y="243929"/>
                  </a:lnTo>
                  <a:lnTo>
                    <a:pt x="688491" y="205229"/>
                  </a:lnTo>
                  <a:lnTo>
                    <a:pt x="859245" y="205229"/>
                  </a:lnTo>
                  <a:lnTo>
                    <a:pt x="860591" y="172392"/>
                  </a:lnTo>
                  <a:close/>
                </a:path>
                <a:path w="3166110" h="259715">
                  <a:moveTo>
                    <a:pt x="859245" y="205229"/>
                  </a:moveTo>
                  <a:lnTo>
                    <a:pt x="818079" y="205229"/>
                  </a:lnTo>
                  <a:lnTo>
                    <a:pt x="818079" y="243929"/>
                  </a:lnTo>
                  <a:lnTo>
                    <a:pt x="857659" y="243929"/>
                  </a:lnTo>
                  <a:lnTo>
                    <a:pt x="859245" y="205229"/>
                  </a:lnTo>
                  <a:close/>
                </a:path>
                <a:path w="3166110" h="259715">
                  <a:moveTo>
                    <a:pt x="835670" y="56291"/>
                  </a:moveTo>
                  <a:lnTo>
                    <a:pt x="692010" y="56291"/>
                  </a:lnTo>
                  <a:lnTo>
                    <a:pt x="691895" y="91010"/>
                  </a:lnTo>
                  <a:lnTo>
                    <a:pt x="691313" y="102724"/>
                  </a:lnTo>
                  <a:lnTo>
                    <a:pt x="682999" y="141841"/>
                  </a:lnTo>
                  <a:lnTo>
                    <a:pt x="666796" y="172392"/>
                  </a:lnTo>
                  <a:lnTo>
                    <a:pt x="715464" y="172392"/>
                  </a:lnTo>
                  <a:lnTo>
                    <a:pt x="730710" y="136917"/>
                  </a:lnTo>
                  <a:lnTo>
                    <a:pt x="734815" y="89128"/>
                  </a:lnTo>
                  <a:lnTo>
                    <a:pt x="835670" y="89128"/>
                  </a:lnTo>
                  <a:lnTo>
                    <a:pt x="835670" y="56291"/>
                  </a:lnTo>
                  <a:close/>
                </a:path>
                <a:path w="3166110" h="259715">
                  <a:moveTo>
                    <a:pt x="835670" y="89128"/>
                  </a:moveTo>
                  <a:lnTo>
                    <a:pt x="785829" y="89128"/>
                  </a:lnTo>
                  <a:lnTo>
                    <a:pt x="785829" y="172392"/>
                  </a:lnTo>
                  <a:lnTo>
                    <a:pt x="835670" y="172392"/>
                  </a:lnTo>
                  <a:lnTo>
                    <a:pt x="835670" y="89128"/>
                  </a:lnTo>
                  <a:close/>
                </a:path>
                <a:path w="3166110" h="259715">
                  <a:moveTo>
                    <a:pt x="933062" y="56291"/>
                  </a:moveTo>
                  <a:lnTo>
                    <a:pt x="881462" y="56291"/>
                  </a:lnTo>
                  <a:lnTo>
                    <a:pt x="881462" y="205229"/>
                  </a:lnTo>
                  <a:lnTo>
                    <a:pt x="933062" y="205229"/>
                  </a:lnTo>
                  <a:lnTo>
                    <a:pt x="933062" y="144540"/>
                  </a:lnTo>
                  <a:lnTo>
                    <a:pt x="1055320" y="144540"/>
                  </a:lnTo>
                  <a:lnTo>
                    <a:pt x="1055320" y="109944"/>
                  </a:lnTo>
                  <a:lnTo>
                    <a:pt x="933062" y="109944"/>
                  </a:lnTo>
                  <a:lnTo>
                    <a:pt x="933062" y="56291"/>
                  </a:lnTo>
                  <a:close/>
                </a:path>
                <a:path w="3166110" h="259715">
                  <a:moveTo>
                    <a:pt x="1055320" y="144540"/>
                  </a:moveTo>
                  <a:lnTo>
                    <a:pt x="1003720" y="144540"/>
                  </a:lnTo>
                  <a:lnTo>
                    <a:pt x="1003720" y="205229"/>
                  </a:lnTo>
                  <a:lnTo>
                    <a:pt x="1055320" y="205229"/>
                  </a:lnTo>
                  <a:lnTo>
                    <a:pt x="1055320" y="144540"/>
                  </a:lnTo>
                  <a:close/>
                </a:path>
                <a:path w="3166110" h="259715">
                  <a:moveTo>
                    <a:pt x="1055320" y="56291"/>
                  </a:moveTo>
                  <a:lnTo>
                    <a:pt x="1003720" y="56291"/>
                  </a:lnTo>
                  <a:lnTo>
                    <a:pt x="1003720" y="109944"/>
                  </a:lnTo>
                  <a:lnTo>
                    <a:pt x="1055320" y="109944"/>
                  </a:lnTo>
                  <a:lnTo>
                    <a:pt x="1055320" y="56291"/>
                  </a:lnTo>
                  <a:close/>
                </a:path>
                <a:path w="3166110" h="259715">
                  <a:moveTo>
                    <a:pt x="1253484" y="82971"/>
                  </a:moveTo>
                  <a:lnTo>
                    <a:pt x="1179558" y="82971"/>
                  </a:lnTo>
                  <a:lnTo>
                    <a:pt x="1190928" y="83759"/>
                  </a:lnTo>
                  <a:lnTo>
                    <a:pt x="1199934" y="86636"/>
                  </a:lnTo>
                  <a:lnTo>
                    <a:pt x="1205862" y="92371"/>
                  </a:lnTo>
                  <a:lnTo>
                    <a:pt x="1207996" y="101735"/>
                  </a:lnTo>
                  <a:lnTo>
                    <a:pt x="1207996" y="115808"/>
                  </a:lnTo>
                  <a:lnTo>
                    <a:pt x="1153757" y="115808"/>
                  </a:lnTo>
                  <a:lnTo>
                    <a:pt x="1130509" y="117860"/>
                  </a:lnTo>
                  <a:lnTo>
                    <a:pt x="1109376" y="125189"/>
                  </a:lnTo>
                  <a:lnTo>
                    <a:pt x="1094016" y="139555"/>
                  </a:lnTo>
                  <a:lnTo>
                    <a:pt x="1088084" y="162717"/>
                  </a:lnTo>
                  <a:lnTo>
                    <a:pt x="1093705" y="185443"/>
                  </a:lnTo>
                  <a:lnTo>
                    <a:pt x="1108863" y="200281"/>
                  </a:lnTo>
                  <a:lnTo>
                    <a:pt x="1131003" y="208358"/>
                  </a:lnTo>
                  <a:lnTo>
                    <a:pt x="1157569" y="210799"/>
                  </a:lnTo>
                  <a:lnTo>
                    <a:pt x="1170267" y="210195"/>
                  </a:lnTo>
                  <a:lnTo>
                    <a:pt x="1184395" y="207501"/>
                  </a:lnTo>
                  <a:lnTo>
                    <a:pt x="1198303" y="201399"/>
                  </a:lnTo>
                  <a:lnTo>
                    <a:pt x="1210342" y="190570"/>
                  </a:lnTo>
                  <a:lnTo>
                    <a:pt x="1259597" y="190570"/>
                  </a:lnTo>
                  <a:lnTo>
                    <a:pt x="1259597" y="180308"/>
                  </a:lnTo>
                  <a:lnTo>
                    <a:pt x="1170176" y="180308"/>
                  </a:lnTo>
                  <a:lnTo>
                    <a:pt x="1160473" y="179594"/>
                  </a:lnTo>
                  <a:lnTo>
                    <a:pt x="1151705" y="176790"/>
                  </a:lnTo>
                  <a:lnTo>
                    <a:pt x="1145356" y="170908"/>
                  </a:lnTo>
                  <a:lnTo>
                    <a:pt x="1142909" y="160958"/>
                  </a:lnTo>
                  <a:lnTo>
                    <a:pt x="1144911" y="151278"/>
                  </a:lnTo>
                  <a:lnTo>
                    <a:pt x="1150569" y="143990"/>
                  </a:lnTo>
                  <a:lnTo>
                    <a:pt x="1159360" y="139395"/>
                  </a:lnTo>
                  <a:lnTo>
                    <a:pt x="1170762" y="137796"/>
                  </a:lnTo>
                  <a:lnTo>
                    <a:pt x="1259597" y="137796"/>
                  </a:lnTo>
                  <a:lnTo>
                    <a:pt x="1259597" y="111117"/>
                  </a:lnTo>
                  <a:lnTo>
                    <a:pt x="1253655" y="83759"/>
                  </a:lnTo>
                  <a:lnTo>
                    <a:pt x="1253599" y="83498"/>
                  </a:lnTo>
                  <a:lnTo>
                    <a:pt x="1253484" y="82971"/>
                  </a:lnTo>
                  <a:close/>
                </a:path>
                <a:path w="3166110" h="259715">
                  <a:moveTo>
                    <a:pt x="1259597" y="190570"/>
                  </a:moveTo>
                  <a:lnTo>
                    <a:pt x="1211515" y="190570"/>
                  </a:lnTo>
                  <a:lnTo>
                    <a:pt x="1214740" y="205229"/>
                  </a:lnTo>
                  <a:lnTo>
                    <a:pt x="1259597" y="205229"/>
                  </a:lnTo>
                  <a:lnTo>
                    <a:pt x="1259597" y="190570"/>
                  </a:lnTo>
                  <a:close/>
                </a:path>
                <a:path w="3166110" h="259715">
                  <a:moveTo>
                    <a:pt x="1259597" y="137796"/>
                  </a:moveTo>
                  <a:lnTo>
                    <a:pt x="1207996" y="137796"/>
                  </a:lnTo>
                  <a:lnTo>
                    <a:pt x="1207887" y="151278"/>
                  </a:lnTo>
                  <a:lnTo>
                    <a:pt x="1205731" y="162717"/>
                  </a:lnTo>
                  <a:lnTo>
                    <a:pt x="1205633" y="163239"/>
                  </a:lnTo>
                  <a:lnTo>
                    <a:pt x="1198541" y="172539"/>
                  </a:lnTo>
                  <a:lnTo>
                    <a:pt x="1186722" y="178320"/>
                  </a:lnTo>
                  <a:lnTo>
                    <a:pt x="1170176" y="180308"/>
                  </a:lnTo>
                  <a:lnTo>
                    <a:pt x="1259597" y="180308"/>
                  </a:lnTo>
                  <a:lnTo>
                    <a:pt x="1259597" y="137796"/>
                  </a:lnTo>
                  <a:close/>
                </a:path>
                <a:path w="3166110" h="259715">
                  <a:moveTo>
                    <a:pt x="1179558" y="50720"/>
                  </a:moveTo>
                  <a:lnTo>
                    <a:pt x="1151522" y="52370"/>
                  </a:lnTo>
                  <a:lnTo>
                    <a:pt x="1125465" y="58856"/>
                  </a:lnTo>
                  <a:lnTo>
                    <a:pt x="1105345" y="72489"/>
                  </a:lnTo>
                  <a:lnTo>
                    <a:pt x="1095120" y="95578"/>
                  </a:lnTo>
                  <a:lnTo>
                    <a:pt x="1147307" y="95578"/>
                  </a:lnTo>
                  <a:lnTo>
                    <a:pt x="1152923" y="89279"/>
                  </a:lnTo>
                  <a:lnTo>
                    <a:pt x="1160574" y="85426"/>
                  </a:lnTo>
                  <a:lnTo>
                    <a:pt x="1169653" y="83498"/>
                  </a:lnTo>
                  <a:lnTo>
                    <a:pt x="1179558" y="82971"/>
                  </a:lnTo>
                  <a:lnTo>
                    <a:pt x="1253484" y="82971"/>
                  </a:lnTo>
                  <a:lnTo>
                    <a:pt x="1252739" y="79540"/>
                  </a:lnTo>
                  <a:lnTo>
                    <a:pt x="1234640" y="61238"/>
                  </a:lnTo>
                  <a:lnTo>
                    <a:pt x="1209009" y="52777"/>
                  </a:lnTo>
                  <a:lnTo>
                    <a:pt x="1179558" y="50720"/>
                  </a:lnTo>
                  <a:close/>
                </a:path>
                <a:path w="3166110" h="259715">
                  <a:moveTo>
                    <a:pt x="1334164" y="162717"/>
                  </a:moveTo>
                  <a:lnTo>
                    <a:pt x="1284323" y="162717"/>
                  </a:lnTo>
                  <a:lnTo>
                    <a:pt x="1291689" y="184083"/>
                  </a:lnTo>
                  <a:lnTo>
                    <a:pt x="1308731" y="199072"/>
                  </a:lnTo>
                  <a:lnTo>
                    <a:pt x="1335987" y="207973"/>
                  </a:lnTo>
                  <a:lnTo>
                    <a:pt x="1336664" y="207973"/>
                  </a:lnTo>
                  <a:lnTo>
                    <a:pt x="1373158" y="210799"/>
                  </a:lnTo>
                  <a:lnTo>
                    <a:pt x="1409870" y="207973"/>
                  </a:lnTo>
                  <a:lnTo>
                    <a:pt x="1435753" y="199402"/>
                  </a:lnTo>
                  <a:lnTo>
                    <a:pt x="1451081" y="184949"/>
                  </a:lnTo>
                  <a:lnTo>
                    <a:pt x="1452804" y="177963"/>
                  </a:lnTo>
                  <a:lnTo>
                    <a:pt x="1369933" y="177963"/>
                  </a:lnTo>
                  <a:lnTo>
                    <a:pt x="1356923" y="176941"/>
                  </a:lnTo>
                  <a:lnTo>
                    <a:pt x="1346332" y="173968"/>
                  </a:lnTo>
                  <a:lnTo>
                    <a:pt x="1338599" y="169181"/>
                  </a:lnTo>
                  <a:lnTo>
                    <a:pt x="1334164" y="162717"/>
                  </a:lnTo>
                  <a:close/>
                </a:path>
                <a:path w="3166110" h="259715">
                  <a:moveTo>
                    <a:pt x="1447028" y="82971"/>
                  </a:moveTo>
                  <a:lnTo>
                    <a:pt x="1367001" y="82971"/>
                  </a:lnTo>
                  <a:lnTo>
                    <a:pt x="1380405" y="84148"/>
                  </a:lnTo>
                  <a:lnTo>
                    <a:pt x="1390456" y="87552"/>
                  </a:lnTo>
                  <a:lnTo>
                    <a:pt x="1396768" y="92989"/>
                  </a:lnTo>
                  <a:lnTo>
                    <a:pt x="1398958" y="100269"/>
                  </a:lnTo>
                  <a:lnTo>
                    <a:pt x="1396988" y="106810"/>
                  </a:lnTo>
                  <a:lnTo>
                    <a:pt x="1391115" y="111483"/>
                  </a:lnTo>
                  <a:lnTo>
                    <a:pt x="1381395" y="114287"/>
                  </a:lnTo>
                  <a:lnTo>
                    <a:pt x="1367881" y="115221"/>
                  </a:lnTo>
                  <a:lnTo>
                    <a:pt x="1352342" y="115221"/>
                  </a:lnTo>
                  <a:lnTo>
                    <a:pt x="1352342" y="144036"/>
                  </a:lnTo>
                  <a:lnTo>
                    <a:pt x="1376333" y="144036"/>
                  </a:lnTo>
                  <a:lnTo>
                    <a:pt x="1388294" y="145492"/>
                  </a:lnTo>
                  <a:lnTo>
                    <a:pt x="1398134" y="150193"/>
                  </a:lnTo>
                  <a:lnTo>
                    <a:pt x="1402183" y="159785"/>
                  </a:lnTo>
                  <a:lnTo>
                    <a:pt x="1400071" y="167449"/>
                  </a:lnTo>
                  <a:lnTo>
                    <a:pt x="1393864" y="173162"/>
                  </a:lnTo>
                  <a:lnTo>
                    <a:pt x="1383754" y="176730"/>
                  </a:lnTo>
                  <a:lnTo>
                    <a:pt x="1369933" y="177963"/>
                  </a:lnTo>
                  <a:lnTo>
                    <a:pt x="1452804" y="177963"/>
                  </a:lnTo>
                  <a:lnTo>
                    <a:pt x="1456129" y="164476"/>
                  </a:lnTo>
                  <a:lnTo>
                    <a:pt x="1453926" y="150193"/>
                  </a:lnTo>
                  <a:lnTo>
                    <a:pt x="1447517" y="138823"/>
                  </a:lnTo>
                  <a:lnTo>
                    <a:pt x="1437205" y="130751"/>
                  </a:lnTo>
                  <a:lnTo>
                    <a:pt x="1423293" y="126362"/>
                  </a:lnTo>
                  <a:lnTo>
                    <a:pt x="1423293" y="125483"/>
                  </a:lnTo>
                  <a:lnTo>
                    <a:pt x="1434649" y="122500"/>
                  </a:lnTo>
                  <a:lnTo>
                    <a:pt x="1443339" y="116137"/>
                  </a:lnTo>
                  <a:lnTo>
                    <a:pt x="1448896" y="106971"/>
                  </a:lnTo>
                  <a:lnTo>
                    <a:pt x="1450852" y="95578"/>
                  </a:lnTo>
                  <a:lnTo>
                    <a:pt x="1447028" y="82971"/>
                  </a:lnTo>
                  <a:close/>
                </a:path>
                <a:path w="3166110" h="259715">
                  <a:moveTo>
                    <a:pt x="1369053" y="50720"/>
                  </a:moveTo>
                  <a:lnTo>
                    <a:pt x="1335021" y="53813"/>
                  </a:lnTo>
                  <a:lnTo>
                    <a:pt x="1309207" y="62704"/>
                  </a:lnTo>
                  <a:lnTo>
                    <a:pt x="1292573" y="76819"/>
                  </a:lnTo>
                  <a:lnTo>
                    <a:pt x="1286082" y="95578"/>
                  </a:lnTo>
                  <a:lnTo>
                    <a:pt x="1335924" y="95578"/>
                  </a:lnTo>
                  <a:lnTo>
                    <a:pt x="1340037" y="90145"/>
                  </a:lnTo>
                  <a:lnTo>
                    <a:pt x="1346625" y="86196"/>
                  </a:lnTo>
                  <a:lnTo>
                    <a:pt x="1355631" y="83786"/>
                  </a:lnTo>
                  <a:lnTo>
                    <a:pt x="1367001" y="82971"/>
                  </a:lnTo>
                  <a:lnTo>
                    <a:pt x="1447028" y="82971"/>
                  </a:lnTo>
                  <a:lnTo>
                    <a:pt x="1445162" y="76819"/>
                  </a:lnTo>
                  <a:lnTo>
                    <a:pt x="1428863" y="62704"/>
                  </a:lnTo>
                  <a:lnTo>
                    <a:pt x="1403109" y="53813"/>
                  </a:lnTo>
                  <a:lnTo>
                    <a:pt x="1369053" y="50720"/>
                  </a:lnTo>
                  <a:close/>
                </a:path>
                <a:path w="3166110" h="259715">
                  <a:moveTo>
                    <a:pt x="1536038" y="56291"/>
                  </a:moveTo>
                  <a:lnTo>
                    <a:pt x="1484438" y="56291"/>
                  </a:lnTo>
                  <a:lnTo>
                    <a:pt x="1484438" y="205229"/>
                  </a:lnTo>
                  <a:lnTo>
                    <a:pt x="1536038" y="205229"/>
                  </a:lnTo>
                  <a:lnTo>
                    <a:pt x="1536038" y="144540"/>
                  </a:lnTo>
                  <a:lnTo>
                    <a:pt x="1658296" y="144540"/>
                  </a:lnTo>
                  <a:lnTo>
                    <a:pt x="1658296" y="109944"/>
                  </a:lnTo>
                  <a:lnTo>
                    <a:pt x="1536038" y="109944"/>
                  </a:lnTo>
                  <a:lnTo>
                    <a:pt x="1536038" y="56291"/>
                  </a:lnTo>
                  <a:close/>
                </a:path>
                <a:path w="3166110" h="259715">
                  <a:moveTo>
                    <a:pt x="1658296" y="144540"/>
                  </a:moveTo>
                  <a:lnTo>
                    <a:pt x="1606696" y="144540"/>
                  </a:lnTo>
                  <a:lnTo>
                    <a:pt x="1606696" y="205229"/>
                  </a:lnTo>
                  <a:lnTo>
                    <a:pt x="1658296" y="205229"/>
                  </a:lnTo>
                  <a:lnTo>
                    <a:pt x="1658296" y="144540"/>
                  </a:lnTo>
                  <a:close/>
                </a:path>
                <a:path w="3166110" h="259715">
                  <a:moveTo>
                    <a:pt x="1658296" y="56291"/>
                  </a:moveTo>
                  <a:lnTo>
                    <a:pt x="1606696" y="56291"/>
                  </a:lnTo>
                  <a:lnTo>
                    <a:pt x="1606696" y="109944"/>
                  </a:lnTo>
                  <a:lnTo>
                    <a:pt x="1658296" y="109944"/>
                  </a:lnTo>
                  <a:lnTo>
                    <a:pt x="1658296" y="56291"/>
                  </a:lnTo>
                  <a:close/>
                </a:path>
                <a:path w="3166110" h="259715">
                  <a:moveTo>
                    <a:pt x="1856460" y="82971"/>
                  </a:moveTo>
                  <a:lnTo>
                    <a:pt x="1782533" y="82971"/>
                  </a:lnTo>
                  <a:lnTo>
                    <a:pt x="1793903" y="83759"/>
                  </a:lnTo>
                  <a:lnTo>
                    <a:pt x="1802910" y="86636"/>
                  </a:lnTo>
                  <a:lnTo>
                    <a:pt x="1808837" y="92371"/>
                  </a:lnTo>
                  <a:lnTo>
                    <a:pt x="1810972" y="101735"/>
                  </a:lnTo>
                  <a:lnTo>
                    <a:pt x="1810972" y="115808"/>
                  </a:lnTo>
                  <a:lnTo>
                    <a:pt x="1756733" y="115808"/>
                  </a:lnTo>
                  <a:lnTo>
                    <a:pt x="1733484" y="117860"/>
                  </a:lnTo>
                  <a:lnTo>
                    <a:pt x="1712352" y="125189"/>
                  </a:lnTo>
                  <a:lnTo>
                    <a:pt x="1696992" y="139555"/>
                  </a:lnTo>
                  <a:lnTo>
                    <a:pt x="1691060" y="162717"/>
                  </a:lnTo>
                  <a:lnTo>
                    <a:pt x="1696680" y="185443"/>
                  </a:lnTo>
                  <a:lnTo>
                    <a:pt x="1711839" y="200281"/>
                  </a:lnTo>
                  <a:lnTo>
                    <a:pt x="1733979" y="208358"/>
                  </a:lnTo>
                  <a:lnTo>
                    <a:pt x="1760544" y="210799"/>
                  </a:lnTo>
                  <a:lnTo>
                    <a:pt x="1773243" y="210195"/>
                  </a:lnTo>
                  <a:lnTo>
                    <a:pt x="1787371" y="207501"/>
                  </a:lnTo>
                  <a:lnTo>
                    <a:pt x="1801279" y="201399"/>
                  </a:lnTo>
                  <a:lnTo>
                    <a:pt x="1813318" y="190570"/>
                  </a:lnTo>
                  <a:lnTo>
                    <a:pt x="1862573" y="190570"/>
                  </a:lnTo>
                  <a:lnTo>
                    <a:pt x="1862573" y="180308"/>
                  </a:lnTo>
                  <a:lnTo>
                    <a:pt x="1773151" y="180308"/>
                  </a:lnTo>
                  <a:lnTo>
                    <a:pt x="1763449" y="179594"/>
                  </a:lnTo>
                  <a:lnTo>
                    <a:pt x="1754681" y="176790"/>
                  </a:lnTo>
                  <a:lnTo>
                    <a:pt x="1748331" y="170908"/>
                  </a:lnTo>
                  <a:lnTo>
                    <a:pt x="1745885" y="160958"/>
                  </a:lnTo>
                  <a:lnTo>
                    <a:pt x="1747887" y="151278"/>
                  </a:lnTo>
                  <a:lnTo>
                    <a:pt x="1753545" y="143990"/>
                  </a:lnTo>
                  <a:lnTo>
                    <a:pt x="1762336" y="139395"/>
                  </a:lnTo>
                  <a:lnTo>
                    <a:pt x="1773738" y="137796"/>
                  </a:lnTo>
                  <a:lnTo>
                    <a:pt x="1862573" y="137796"/>
                  </a:lnTo>
                  <a:lnTo>
                    <a:pt x="1862573" y="111117"/>
                  </a:lnTo>
                  <a:lnTo>
                    <a:pt x="1856631" y="83759"/>
                  </a:lnTo>
                  <a:lnTo>
                    <a:pt x="1856574" y="83498"/>
                  </a:lnTo>
                  <a:lnTo>
                    <a:pt x="1856460" y="82971"/>
                  </a:lnTo>
                  <a:close/>
                </a:path>
                <a:path w="3166110" h="259715">
                  <a:moveTo>
                    <a:pt x="1862573" y="190570"/>
                  </a:moveTo>
                  <a:lnTo>
                    <a:pt x="1814490" y="190570"/>
                  </a:lnTo>
                  <a:lnTo>
                    <a:pt x="1817715" y="205229"/>
                  </a:lnTo>
                  <a:lnTo>
                    <a:pt x="1862573" y="205229"/>
                  </a:lnTo>
                  <a:lnTo>
                    <a:pt x="1862573" y="190570"/>
                  </a:lnTo>
                  <a:close/>
                </a:path>
                <a:path w="3166110" h="259715">
                  <a:moveTo>
                    <a:pt x="1862573" y="137796"/>
                  </a:moveTo>
                  <a:lnTo>
                    <a:pt x="1810972" y="137796"/>
                  </a:lnTo>
                  <a:lnTo>
                    <a:pt x="1810863" y="151278"/>
                  </a:lnTo>
                  <a:lnTo>
                    <a:pt x="1808707" y="162717"/>
                  </a:lnTo>
                  <a:lnTo>
                    <a:pt x="1808608" y="163239"/>
                  </a:lnTo>
                  <a:lnTo>
                    <a:pt x="1801517" y="172539"/>
                  </a:lnTo>
                  <a:lnTo>
                    <a:pt x="1789698" y="178320"/>
                  </a:lnTo>
                  <a:lnTo>
                    <a:pt x="1773151" y="180308"/>
                  </a:lnTo>
                  <a:lnTo>
                    <a:pt x="1862573" y="180308"/>
                  </a:lnTo>
                  <a:lnTo>
                    <a:pt x="1862573" y="137796"/>
                  </a:lnTo>
                  <a:close/>
                </a:path>
                <a:path w="3166110" h="259715">
                  <a:moveTo>
                    <a:pt x="1782533" y="50720"/>
                  </a:moveTo>
                  <a:lnTo>
                    <a:pt x="1754497" y="52370"/>
                  </a:lnTo>
                  <a:lnTo>
                    <a:pt x="1728441" y="58856"/>
                  </a:lnTo>
                  <a:lnTo>
                    <a:pt x="1708321" y="72489"/>
                  </a:lnTo>
                  <a:lnTo>
                    <a:pt x="1698096" y="95578"/>
                  </a:lnTo>
                  <a:lnTo>
                    <a:pt x="1750283" y="95578"/>
                  </a:lnTo>
                  <a:lnTo>
                    <a:pt x="1755899" y="89279"/>
                  </a:lnTo>
                  <a:lnTo>
                    <a:pt x="1763550" y="85426"/>
                  </a:lnTo>
                  <a:lnTo>
                    <a:pt x="1772629" y="83498"/>
                  </a:lnTo>
                  <a:lnTo>
                    <a:pt x="1782533" y="82971"/>
                  </a:lnTo>
                  <a:lnTo>
                    <a:pt x="1856460" y="82971"/>
                  </a:lnTo>
                  <a:lnTo>
                    <a:pt x="1855715" y="79540"/>
                  </a:lnTo>
                  <a:lnTo>
                    <a:pt x="1837615" y="61238"/>
                  </a:lnTo>
                  <a:lnTo>
                    <a:pt x="1811985" y="52777"/>
                  </a:lnTo>
                  <a:lnTo>
                    <a:pt x="1782533" y="50720"/>
                  </a:lnTo>
                  <a:close/>
                </a:path>
                <a:path w="3166110" h="259715">
                  <a:moveTo>
                    <a:pt x="2045742" y="149231"/>
                  </a:moveTo>
                  <a:lnTo>
                    <a:pt x="1994142" y="149231"/>
                  </a:lnTo>
                  <a:lnTo>
                    <a:pt x="1994142" y="205229"/>
                  </a:lnTo>
                  <a:lnTo>
                    <a:pt x="2045742" y="205229"/>
                  </a:lnTo>
                  <a:lnTo>
                    <a:pt x="2045742" y="149231"/>
                  </a:lnTo>
                  <a:close/>
                </a:path>
                <a:path w="3166110" h="259715">
                  <a:moveTo>
                    <a:pt x="1936677" y="56291"/>
                  </a:moveTo>
                  <a:lnTo>
                    <a:pt x="1887422" y="56291"/>
                  </a:lnTo>
                  <a:lnTo>
                    <a:pt x="1887488" y="108185"/>
                  </a:lnTo>
                  <a:lnTo>
                    <a:pt x="1887646" y="113169"/>
                  </a:lnTo>
                  <a:lnTo>
                    <a:pt x="1887674" y="114053"/>
                  </a:lnTo>
                  <a:lnTo>
                    <a:pt x="1909420" y="145405"/>
                  </a:lnTo>
                  <a:lnTo>
                    <a:pt x="1957494" y="152456"/>
                  </a:lnTo>
                  <a:lnTo>
                    <a:pt x="1967013" y="152282"/>
                  </a:lnTo>
                  <a:lnTo>
                    <a:pt x="1976038" y="151723"/>
                  </a:lnTo>
                  <a:lnTo>
                    <a:pt x="1984952" y="150724"/>
                  </a:lnTo>
                  <a:lnTo>
                    <a:pt x="1994142" y="149231"/>
                  </a:lnTo>
                  <a:lnTo>
                    <a:pt x="2045742" y="149231"/>
                  </a:lnTo>
                  <a:lnTo>
                    <a:pt x="2045742" y="119033"/>
                  </a:lnTo>
                  <a:lnTo>
                    <a:pt x="1968048" y="119033"/>
                  </a:lnTo>
                  <a:lnTo>
                    <a:pt x="1957168" y="118487"/>
                  </a:lnTo>
                  <a:lnTo>
                    <a:pt x="1936677" y="99976"/>
                  </a:lnTo>
                  <a:lnTo>
                    <a:pt x="1936677" y="56291"/>
                  </a:lnTo>
                  <a:close/>
                </a:path>
                <a:path w="3166110" h="259715">
                  <a:moveTo>
                    <a:pt x="2045742" y="56291"/>
                  </a:moveTo>
                  <a:lnTo>
                    <a:pt x="1994142" y="56291"/>
                  </a:lnTo>
                  <a:lnTo>
                    <a:pt x="1994142" y="116687"/>
                  </a:lnTo>
                  <a:lnTo>
                    <a:pt x="1988374" y="117672"/>
                  </a:lnTo>
                  <a:lnTo>
                    <a:pt x="1981420" y="118487"/>
                  </a:lnTo>
                  <a:lnTo>
                    <a:pt x="1980943" y="118487"/>
                  </a:lnTo>
                  <a:lnTo>
                    <a:pt x="1975300" y="118872"/>
                  </a:lnTo>
                  <a:lnTo>
                    <a:pt x="1968048" y="119033"/>
                  </a:lnTo>
                  <a:lnTo>
                    <a:pt x="2045742" y="119033"/>
                  </a:lnTo>
                  <a:lnTo>
                    <a:pt x="2045742" y="56291"/>
                  </a:lnTo>
                  <a:close/>
                </a:path>
                <a:path w="3166110" h="259715">
                  <a:moveTo>
                    <a:pt x="2172847" y="50720"/>
                  </a:moveTo>
                  <a:lnTo>
                    <a:pt x="2133519" y="55320"/>
                  </a:lnTo>
                  <a:lnTo>
                    <a:pt x="2102739" y="69924"/>
                  </a:lnTo>
                  <a:lnTo>
                    <a:pt x="2082679" y="95743"/>
                  </a:lnTo>
                  <a:lnTo>
                    <a:pt x="2075510" y="133985"/>
                  </a:lnTo>
                  <a:lnTo>
                    <a:pt x="2083205" y="172026"/>
                  </a:lnTo>
                  <a:lnTo>
                    <a:pt x="2083242" y="172209"/>
                  </a:lnTo>
                  <a:lnTo>
                    <a:pt x="2104608" y="195700"/>
                  </a:lnTo>
                  <a:lnTo>
                    <a:pt x="2136858" y="207538"/>
                  </a:lnTo>
                  <a:lnTo>
                    <a:pt x="2177245" y="210799"/>
                  </a:lnTo>
                  <a:lnTo>
                    <a:pt x="2203315" y="209425"/>
                  </a:lnTo>
                  <a:lnTo>
                    <a:pt x="2229248" y="203323"/>
                  </a:lnTo>
                  <a:lnTo>
                    <a:pt x="2250509" y="189525"/>
                  </a:lnTo>
                  <a:lnTo>
                    <a:pt x="2256206" y="177963"/>
                  </a:lnTo>
                  <a:lnTo>
                    <a:pt x="2176658" y="177963"/>
                  </a:lnTo>
                  <a:lnTo>
                    <a:pt x="2154866" y="175764"/>
                  </a:lnTo>
                  <a:lnTo>
                    <a:pt x="2139974" y="168727"/>
                  </a:lnTo>
                  <a:lnTo>
                    <a:pt x="2131183" y="156194"/>
                  </a:lnTo>
                  <a:lnTo>
                    <a:pt x="2127697" y="137503"/>
                  </a:lnTo>
                  <a:lnTo>
                    <a:pt x="2264614" y="137503"/>
                  </a:lnTo>
                  <a:lnTo>
                    <a:pt x="2264614" y="132226"/>
                  </a:lnTo>
                  <a:lnTo>
                    <a:pt x="2260973" y="111117"/>
                  </a:lnTo>
                  <a:lnTo>
                    <a:pt x="2129456" y="111117"/>
                  </a:lnTo>
                  <a:lnTo>
                    <a:pt x="2134266" y="98835"/>
                  </a:lnTo>
                  <a:lnTo>
                    <a:pt x="2142429" y="89824"/>
                  </a:lnTo>
                  <a:lnTo>
                    <a:pt x="2154440" y="84276"/>
                  </a:lnTo>
                  <a:lnTo>
                    <a:pt x="2170795" y="82384"/>
                  </a:lnTo>
                  <a:lnTo>
                    <a:pt x="2249230" y="82384"/>
                  </a:lnTo>
                  <a:lnTo>
                    <a:pt x="2239620" y="69264"/>
                  </a:lnTo>
                  <a:lnTo>
                    <a:pt x="2210686" y="55127"/>
                  </a:lnTo>
                  <a:lnTo>
                    <a:pt x="2172847" y="50720"/>
                  </a:lnTo>
                  <a:close/>
                </a:path>
                <a:path w="3166110" h="259715">
                  <a:moveTo>
                    <a:pt x="2262561" y="165063"/>
                  </a:moveTo>
                  <a:lnTo>
                    <a:pt x="2210668" y="165063"/>
                  </a:lnTo>
                  <a:lnTo>
                    <a:pt x="2203705" y="172026"/>
                  </a:lnTo>
                  <a:lnTo>
                    <a:pt x="2194982" y="175910"/>
                  </a:lnTo>
                  <a:lnTo>
                    <a:pt x="2185600" y="177596"/>
                  </a:lnTo>
                  <a:lnTo>
                    <a:pt x="2176658" y="177963"/>
                  </a:lnTo>
                  <a:lnTo>
                    <a:pt x="2256206" y="177963"/>
                  </a:lnTo>
                  <a:lnTo>
                    <a:pt x="2262561" y="165063"/>
                  </a:lnTo>
                  <a:close/>
                </a:path>
                <a:path w="3166110" h="259715">
                  <a:moveTo>
                    <a:pt x="2249230" y="82384"/>
                  </a:moveTo>
                  <a:lnTo>
                    <a:pt x="2170795" y="82384"/>
                  </a:lnTo>
                  <a:lnTo>
                    <a:pt x="2185779" y="83823"/>
                  </a:lnTo>
                  <a:lnTo>
                    <a:pt x="2198537" y="88615"/>
                  </a:lnTo>
                  <a:lnTo>
                    <a:pt x="2207612" y="97474"/>
                  </a:lnTo>
                  <a:lnTo>
                    <a:pt x="2211547" y="111117"/>
                  </a:lnTo>
                  <a:lnTo>
                    <a:pt x="2260973" y="111117"/>
                  </a:lnTo>
                  <a:lnTo>
                    <a:pt x="2258109" y="94506"/>
                  </a:lnTo>
                  <a:lnTo>
                    <a:pt x="2249230" y="82384"/>
                  </a:lnTo>
                  <a:close/>
                </a:path>
                <a:path w="3166110" h="259715">
                  <a:moveTo>
                    <a:pt x="2345446" y="56291"/>
                  </a:moveTo>
                  <a:lnTo>
                    <a:pt x="2293845" y="56291"/>
                  </a:lnTo>
                  <a:lnTo>
                    <a:pt x="2293845" y="205229"/>
                  </a:lnTo>
                  <a:lnTo>
                    <a:pt x="2345446" y="205229"/>
                  </a:lnTo>
                  <a:lnTo>
                    <a:pt x="2345446" y="144540"/>
                  </a:lnTo>
                  <a:lnTo>
                    <a:pt x="2467704" y="144540"/>
                  </a:lnTo>
                  <a:lnTo>
                    <a:pt x="2467704" y="109944"/>
                  </a:lnTo>
                  <a:lnTo>
                    <a:pt x="2345446" y="109944"/>
                  </a:lnTo>
                  <a:lnTo>
                    <a:pt x="2345446" y="56291"/>
                  </a:lnTo>
                  <a:close/>
                </a:path>
                <a:path w="3166110" h="259715">
                  <a:moveTo>
                    <a:pt x="2467704" y="144540"/>
                  </a:moveTo>
                  <a:lnTo>
                    <a:pt x="2416103" y="144540"/>
                  </a:lnTo>
                  <a:lnTo>
                    <a:pt x="2416103" y="205229"/>
                  </a:lnTo>
                  <a:lnTo>
                    <a:pt x="2467704" y="205229"/>
                  </a:lnTo>
                  <a:lnTo>
                    <a:pt x="2467704" y="144540"/>
                  </a:lnTo>
                  <a:close/>
                </a:path>
                <a:path w="3166110" h="259715">
                  <a:moveTo>
                    <a:pt x="2467704" y="56291"/>
                  </a:moveTo>
                  <a:lnTo>
                    <a:pt x="2416103" y="56291"/>
                  </a:lnTo>
                  <a:lnTo>
                    <a:pt x="2416103" y="109944"/>
                  </a:lnTo>
                  <a:lnTo>
                    <a:pt x="2467704" y="109944"/>
                  </a:lnTo>
                  <a:lnTo>
                    <a:pt x="2467704" y="56291"/>
                  </a:lnTo>
                  <a:close/>
                </a:path>
                <a:path w="3166110" h="259715">
                  <a:moveTo>
                    <a:pt x="2769728" y="172392"/>
                  </a:moveTo>
                  <a:lnTo>
                    <a:pt x="2555116" y="172392"/>
                  </a:lnTo>
                  <a:lnTo>
                    <a:pt x="2558048" y="243929"/>
                  </a:lnTo>
                  <a:lnTo>
                    <a:pt x="2597628" y="243929"/>
                  </a:lnTo>
                  <a:lnTo>
                    <a:pt x="2597628" y="205229"/>
                  </a:lnTo>
                  <a:lnTo>
                    <a:pt x="2768382" y="205229"/>
                  </a:lnTo>
                  <a:lnTo>
                    <a:pt x="2769728" y="172392"/>
                  </a:lnTo>
                  <a:close/>
                </a:path>
                <a:path w="3166110" h="259715">
                  <a:moveTo>
                    <a:pt x="2768382" y="205229"/>
                  </a:moveTo>
                  <a:lnTo>
                    <a:pt x="2727216" y="205229"/>
                  </a:lnTo>
                  <a:lnTo>
                    <a:pt x="2727216" y="243929"/>
                  </a:lnTo>
                  <a:lnTo>
                    <a:pt x="2766796" y="243929"/>
                  </a:lnTo>
                  <a:lnTo>
                    <a:pt x="2768382" y="205229"/>
                  </a:lnTo>
                  <a:close/>
                </a:path>
                <a:path w="3166110" h="259715">
                  <a:moveTo>
                    <a:pt x="2744807" y="56291"/>
                  </a:moveTo>
                  <a:lnTo>
                    <a:pt x="2601146" y="56291"/>
                  </a:lnTo>
                  <a:lnTo>
                    <a:pt x="2601032" y="91010"/>
                  </a:lnTo>
                  <a:lnTo>
                    <a:pt x="2600450" y="102724"/>
                  </a:lnTo>
                  <a:lnTo>
                    <a:pt x="2592136" y="141841"/>
                  </a:lnTo>
                  <a:lnTo>
                    <a:pt x="2575933" y="172392"/>
                  </a:lnTo>
                  <a:lnTo>
                    <a:pt x="2624601" y="172392"/>
                  </a:lnTo>
                  <a:lnTo>
                    <a:pt x="2639847" y="136917"/>
                  </a:lnTo>
                  <a:lnTo>
                    <a:pt x="2643951" y="89128"/>
                  </a:lnTo>
                  <a:lnTo>
                    <a:pt x="2744807" y="89128"/>
                  </a:lnTo>
                  <a:lnTo>
                    <a:pt x="2744807" y="56291"/>
                  </a:lnTo>
                  <a:close/>
                </a:path>
                <a:path w="3166110" h="259715">
                  <a:moveTo>
                    <a:pt x="2744807" y="89128"/>
                  </a:moveTo>
                  <a:lnTo>
                    <a:pt x="2694965" y="89128"/>
                  </a:lnTo>
                  <a:lnTo>
                    <a:pt x="2694965" y="172392"/>
                  </a:lnTo>
                  <a:lnTo>
                    <a:pt x="2744807" y="172392"/>
                  </a:lnTo>
                  <a:lnTo>
                    <a:pt x="2744807" y="89128"/>
                  </a:lnTo>
                  <a:close/>
                </a:path>
                <a:path w="3166110" h="259715">
                  <a:moveTo>
                    <a:pt x="2785402" y="171219"/>
                  </a:moveTo>
                  <a:lnTo>
                    <a:pt x="2785402" y="204936"/>
                  </a:lnTo>
                  <a:lnTo>
                    <a:pt x="2793544" y="206745"/>
                  </a:lnTo>
                  <a:lnTo>
                    <a:pt x="2794275" y="206745"/>
                  </a:lnTo>
                  <a:lnTo>
                    <a:pt x="2798888" y="206988"/>
                  </a:lnTo>
                  <a:lnTo>
                    <a:pt x="2806218" y="206988"/>
                  </a:lnTo>
                  <a:lnTo>
                    <a:pt x="2815380" y="206745"/>
                  </a:lnTo>
                  <a:lnTo>
                    <a:pt x="2853732" y="184619"/>
                  </a:lnTo>
                  <a:lnTo>
                    <a:pt x="2859054" y="172392"/>
                  </a:lnTo>
                  <a:lnTo>
                    <a:pt x="2790679" y="172392"/>
                  </a:lnTo>
                  <a:lnTo>
                    <a:pt x="2788040" y="172099"/>
                  </a:lnTo>
                  <a:lnTo>
                    <a:pt x="2785402" y="171219"/>
                  </a:lnTo>
                  <a:close/>
                </a:path>
                <a:path w="3166110" h="259715">
                  <a:moveTo>
                    <a:pt x="2966883" y="90887"/>
                  </a:moveTo>
                  <a:lnTo>
                    <a:pt x="2915283" y="90887"/>
                  </a:lnTo>
                  <a:lnTo>
                    <a:pt x="2915283" y="205266"/>
                  </a:lnTo>
                  <a:lnTo>
                    <a:pt x="2966883" y="205266"/>
                  </a:lnTo>
                  <a:lnTo>
                    <a:pt x="2966883" y="90887"/>
                  </a:lnTo>
                  <a:close/>
                </a:path>
                <a:path w="3166110" h="259715">
                  <a:moveTo>
                    <a:pt x="2966883" y="56291"/>
                  </a:moveTo>
                  <a:lnTo>
                    <a:pt x="2818825" y="56291"/>
                  </a:lnTo>
                  <a:lnTo>
                    <a:pt x="2818801" y="113169"/>
                  </a:lnTo>
                  <a:lnTo>
                    <a:pt x="2818678" y="122441"/>
                  </a:lnTo>
                  <a:lnTo>
                    <a:pt x="2812704" y="161352"/>
                  </a:lnTo>
                  <a:lnTo>
                    <a:pt x="2799475" y="172392"/>
                  </a:lnTo>
                  <a:lnTo>
                    <a:pt x="2859054" y="172392"/>
                  </a:lnTo>
                  <a:lnTo>
                    <a:pt x="2864268" y="134058"/>
                  </a:lnTo>
                  <a:lnTo>
                    <a:pt x="2864855" y="113169"/>
                  </a:lnTo>
                  <a:lnTo>
                    <a:pt x="2864855" y="90887"/>
                  </a:lnTo>
                  <a:lnTo>
                    <a:pt x="2966883" y="90887"/>
                  </a:lnTo>
                  <a:lnTo>
                    <a:pt x="2966883" y="56291"/>
                  </a:lnTo>
                  <a:close/>
                </a:path>
                <a:path w="3166110" h="259715">
                  <a:moveTo>
                    <a:pt x="3165740" y="56291"/>
                  </a:moveTo>
                  <a:lnTo>
                    <a:pt x="3064885" y="56291"/>
                  </a:lnTo>
                  <a:lnTo>
                    <a:pt x="3053922" y="56708"/>
                  </a:lnTo>
                  <a:lnTo>
                    <a:pt x="3011003" y="76072"/>
                  </a:lnTo>
                  <a:lnTo>
                    <a:pt x="3001850" y="105839"/>
                  </a:lnTo>
                  <a:lnTo>
                    <a:pt x="3002035" y="110530"/>
                  </a:lnTo>
                  <a:lnTo>
                    <a:pt x="3002097" y="112092"/>
                  </a:lnTo>
                  <a:lnTo>
                    <a:pt x="3026514" y="145676"/>
                  </a:lnTo>
                  <a:lnTo>
                    <a:pt x="3043482" y="150110"/>
                  </a:lnTo>
                  <a:lnTo>
                    <a:pt x="2996866" y="205229"/>
                  </a:lnTo>
                  <a:lnTo>
                    <a:pt x="3052864" y="205229"/>
                  </a:lnTo>
                  <a:lnTo>
                    <a:pt x="3090099" y="154215"/>
                  </a:lnTo>
                  <a:lnTo>
                    <a:pt x="3165740" y="154215"/>
                  </a:lnTo>
                  <a:lnTo>
                    <a:pt x="3165740" y="124310"/>
                  </a:lnTo>
                  <a:lnTo>
                    <a:pt x="3081596" y="124310"/>
                  </a:lnTo>
                  <a:lnTo>
                    <a:pt x="3070647" y="123682"/>
                  </a:lnTo>
                  <a:lnTo>
                    <a:pt x="3051105" y="110530"/>
                  </a:lnTo>
                  <a:lnTo>
                    <a:pt x="3051105" y="99682"/>
                  </a:lnTo>
                  <a:lnTo>
                    <a:pt x="3076827" y="86297"/>
                  </a:lnTo>
                  <a:lnTo>
                    <a:pt x="3165740" y="86297"/>
                  </a:lnTo>
                  <a:lnTo>
                    <a:pt x="3165740" y="56291"/>
                  </a:lnTo>
                  <a:close/>
                </a:path>
                <a:path w="3166110" h="259715">
                  <a:moveTo>
                    <a:pt x="3165740" y="154215"/>
                  </a:moveTo>
                  <a:lnTo>
                    <a:pt x="3114140" y="154215"/>
                  </a:lnTo>
                  <a:lnTo>
                    <a:pt x="3114140" y="205229"/>
                  </a:lnTo>
                  <a:lnTo>
                    <a:pt x="3165740" y="205229"/>
                  </a:lnTo>
                  <a:lnTo>
                    <a:pt x="3165740" y="154215"/>
                  </a:lnTo>
                  <a:close/>
                </a:path>
                <a:path w="3166110" h="259715">
                  <a:moveTo>
                    <a:pt x="3165740" y="86297"/>
                  </a:moveTo>
                  <a:lnTo>
                    <a:pt x="3114140" y="86297"/>
                  </a:lnTo>
                  <a:lnTo>
                    <a:pt x="3114140" y="124310"/>
                  </a:lnTo>
                  <a:lnTo>
                    <a:pt x="3165740" y="124310"/>
                  </a:lnTo>
                  <a:lnTo>
                    <a:pt x="3165740" y="86297"/>
                  </a:lnTo>
                  <a:close/>
                </a:path>
              </a:pathLst>
            </a:custGeom>
            <a:solidFill>
              <a:srgbClr val="214FE2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65" name="Text 12">
            <a:extLst>
              <a:ext uri="{FF2B5EF4-FFF2-40B4-BE49-F238E27FC236}">
                <a16:creationId xmlns:a16="http://schemas.microsoft.com/office/drawing/2014/main" id="{92405262-2D72-CA15-3904-1DD4D7900CB4}"/>
              </a:ext>
            </a:extLst>
          </p:cNvPr>
          <p:cNvSpPr/>
          <p:nvPr/>
        </p:nvSpPr>
        <p:spPr>
          <a:xfrm>
            <a:off x="555806" y="519751"/>
            <a:ext cx="10625087" cy="5153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3200" dirty="0">
                <a:solidFill>
                  <a:srgbClr val="000000">
                    <a:alpha val="100000"/>
                  </a:srgbClr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  <a:cs typeface="Century Gothic Bold Italic" pitchFamily="34" charset="-120"/>
              </a:rPr>
              <a:t>КАЛЕНДАРЬ ПЕРВЫХ</a:t>
            </a:r>
          </a:p>
        </p:txBody>
      </p:sp>
      <p:sp>
        <p:nvSpPr>
          <p:cNvPr id="66" name="Text 12">
            <a:extLst>
              <a:ext uri="{FF2B5EF4-FFF2-40B4-BE49-F238E27FC236}">
                <a16:creationId xmlns:a16="http://schemas.microsoft.com/office/drawing/2014/main" id="{72B97C69-45C8-1560-75F9-A86D5BE30D5D}"/>
              </a:ext>
            </a:extLst>
          </p:cNvPr>
          <p:cNvSpPr/>
          <p:nvPr/>
        </p:nvSpPr>
        <p:spPr>
          <a:xfrm>
            <a:off x="571887" y="997901"/>
            <a:ext cx="10625087" cy="3029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1700" dirty="0">
                <a:solidFill>
                  <a:srgbClr val="000000">
                    <a:alpha val="100000"/>
                  </a:srgbClr>
                </a:solidFill>
                <a:latin typeface="Pervye Book" panose="020B0403040502020204" pitchFamily="34" charset="0"/>
                <a:ea typeface="Pervye Book" panose="020B0403040502020204" pitchFamily="34" charset="0"/>
                <a:cs typeface="Century Gothic Bold Italic" pitchFamily="34" charset="-120"/>
              </a:rPr>
              <a:t>- план деятельности каждого тематического сообщества Движения Первых</a:t>
            </a:r>
          </a:p>
        </p:txBody>
      </p:sp>
      <p:sp>
        <p:nvSpPr>
          <p:cNvPr id="118" name="Прямоугольник: скругленные углы 117">
            <a:extLst>
              <a:ext uri="{FF2B5EF4-FFF2-40B4-BE49-F238E27FC236}">
                <a16:creationId xmlns:a16="http://schemas.microsoft.com/office/drawing/2014/main" id="{73B4FD08-5DFA-AA0D-0DF8-1C8D7A289054}"/>
              </a:ext>
            </a:extLst>
          </p:cNvPr>
          <p:cNvSpPr/>
          <p:nvPr/>
        </p:nvSpPr>
        <p:spPr>
          <a:xfrm>
            <a:off x="555806" y="1531469"/>
            <a:ext cx="7115386" cy="1684206"/>
          </a:xfrm>
          <a:prstGeom prst="roundRect">
            <a:avLst>
              <a:gd name="adj" fmla="val 7081"/>
            </a:avLst>
          </a:prstGeom>
          <a:noFill/>
          <a:ln>
            <a:solidFill>
              <a:srgbClr val="F6F8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object 2">
            <a:extLst>
              <a:ext uri="{FF2B5EF4-FFF2-40B4-BE49-F238E27FC236}">
                <a16:creationId xmlns:a16="http://schemas.microsoft.com/office/drawing/2014/main" id="{8177A78B-D91D-AF48-A771-FFE23DA72FF5}"/>
              </a:ext>
            </a:extLst>
          </p:cNvPr>
          <p:cNvSpPr/>
          <p:nvPr/>
        </p:nvSpPr>
        <p:spPr>
          <a:xfrm>
            <a:off x="8762749" y="134930"/>
            <a:ext cx="3333903" cy="2131535"/>
          </a:xfrm>
          <a:custGeom>
            <a:avLst/>
            <a:gdLst/>
            <a:ahLst/>
            <a:cxnLst/>
            <a:rect l="l" t="t" r="r" b="b"/>
            <a:pathLst>
              <a:path w="7671434" h="4904740">
                <a:moveTo>
                  <a:pt x="6126594" y="443750"/>
                </a:moveTo>
                <a:lnTo>
                  <a:pt x="6117209" y="381292"/>
                </a:lnTo>
                <a:lnTo>
                  <a:pt x="6093117" y="322148"/>
                </a:lnTo>
                <a:lnTo>
                  <a:pt x="6055919" y="263601"/>
                </a:lnTo>
                <a:lnTo>
                  <a:pt x="6007036" y="206743"/>
                </a:lnTo>
                <a:lnTo>
                  <a:pt x="5978639" y="179959"/>
                </a:lnTo>
                <a:lnTo>
                  <a:pt x="5942203" y="149682"/>
                </a:lnTo>
                <a:lnTo>
                  <a:pt x="5902312" y="121615"/>
                </a:lnTo>
                <a:lnTo>
                  <a:pt x="5859208" y="95948"/>
                </a:lnTo>
                <a:lnTo>
                  <a:pt x="5813145" y="72821"/>
                </a:lnTo>
                <a:lnTo>
                  <a:pt x="5765089" y="51358"/>
                </a:lnTo>
                <a:lnTo>
                  <a:pt x="5716892" y="34226"/>
                </a:lnTo>
                <a:lnTo>
                  <a:pt x="5666714" y="20497"/>
                </a:lnTo>
                <a:lnTo>
                  <a:pt x="5614924" y="10287"/>
                </a:lnTo>
                <a:lnTo>
                  <a:pt x="5570156" y="4000"/>
                </a:lnTo>
                <a:lnTo>
                  <a:pt x="5525084" y="558"/>
                </a:lnTo>
                <a:lnTo>
                  <a:pt x="5479999" y="0"/>
                </a:lnTo>
                <a:lnTo>
                  <a:pt x="5435193" y="2324"/>
                </a:lnTo>
                <a:lnTo>
                  <a:pt x="5381701" y="9906"/>
                </a:lnTo>
                <a:lnTo>
                  <a:pt x="5330482" y="21450"/>
                </a:lnTo>
                <a:lnTo>
                  <a:pt x="5281942" y="36804"/>
                </a:lnTo>
                <a:lnTo>
                  <a:pt x="5236502" y="55791"/>
                </a:lnTo>
                <a:lnTo>
                  <a:pt x="5194566" y="78232"/>
                </a:lnTo>
                <a:lnTo>
                  <a:pt x="5156543" y="103962"/>
                </a:lnTo>
                <a:lnTo>
                  <a:pt x="5122837" y="132816"/>
                </a:lnTo>
                <a:lnTo>
                  <a:pt x="5094833" y="162394"/>
                </a:lnTo>
                <a:lnTo>
                  <a:pt x="5071986" y="194030"/>
                </a:lnTo>
                <a:lnTo>
                  <a:pt x="5042522" y="262280"/>
                </a:lnTo>
                <a:lnTo>
                  <a:pt x="5032565" y="308686"/>
                </a:lnTo>
                <a:lnTo>
                  <a:pt x="5031918" y="324459"/>
                </a:lnTo>
                <a:lnTo>
                  <a:pt x="5038496" y="354647"/>
                </a:lnTo>
                <a:lnTo>
                  <a:pt x="5079250" y="412064"/>
                </a:lnTo>
                <a:lnTo>
                  <a:pt x="5113007" y="439470"/>
                </a:lnTo>
                <a:lnTo>
                  <a:pt x="5155781" y="466356"/>
                </a:lnTo>
                <a:lnTo>
                  <a:pt x="5205184" y="492277"/>
                </a:lnTo>
                <a:lnTo>
                  <a:pt x="5257177" y="516153"/>
                </a:lnTo>
                <a:lnTo>
                  <a:pt x="5307723" y="536905"/>
                </a:lnTo>
                <a:lnTo>
                  <a:pt x="5357800" y="555625"/>
                </a:lnTo>
                <a:lnTo>
                  <a:pt x="5407634" y="572363"/>
                </a:lnTo>
                <a:lnTo>
                  <a:pt x="5454548" y="586054"/>
                </a:lnTo>
                <a:lnTo>
                  <a:pt x="5502110" y="598411"/>
                </a:lnTo>
                <a:lnTo>
                  <a:pt x="5550268" y="609409"/>
                </a:lnTo>
                <a:lnTo>
                  <a:pt x="5598947" y="619048"/>
                </a:lnTo>
                <a:lnTo>
                  <a:pt x="5644680" y="627151"/>
                </a:lnTo>
                <a:lnTo>
                  <a:pt x="5690743" y="633831"/>
                </a:lnTo>
                <a:lnTo>
                  <a:pt x="5737085" y="639076"/>
                </a:lnTo>
                <a:lnTo>
                  <a:pt x="5783605" y="642861"/>
                </a:lnTo>
                <a:lnTo>
                  <a:pt x="5827407" y="644486"/>
                </a:lnTo>
                <a:lnTo>
                  <a:pt x="5871083" y="643318"/>
                </a:lnTo>
                <a:lnTo>
                  <a:pt x="5914212" y="638505"/>
                </a:lnTo>
                <a:lnTo>
                  <a:pt x="5956325" y="629158"/>
                </a:lnTo>
                <a:lnTo>
                  <a:pt x="6000889" y="613232"/>
                </a:lnTo>
                <a:lnTo>
                  <a:pt x="6039764" y="592010"/>
                </a:lnTo>
                <a:lnTo>
                  <a:pt x="6072073" y="566102"/>
                </a:lnTo>
                <a:lnTo>
                  <a:pt x="6096952" y="536054"/>
                </a:lnTo>
                <a:lnTo>
                  <a:pt x="6122733" y="475538"/>
                </a:lnTo>
                <a:lnTo>
                  <a:pt x="6126594" y="443750"/>
                </a:lnTo>
                <a:close/>
              </a:path>
              <a:path w="7671434" h="4904740">
                <a:moveTo>
                  <a:pt x="7671295" y="3106788"/>
                </a:moveTo>
                <a:lnTo>
                  <a:pt x="7670749" y="3056699"/>
                </a:lnTo>
                <a:lnTo>
                  <a:pt x="7668692" y="3006623"/>
                </a:lnTo>
                <a:lnTo>
                  <a:pt x="7665123" y="2956572"/>
                </a:lnTo>
                <a:lnTo>
                  <a:pt x="7660030" y="2906560"/>
                </a:lnTo>
                <a:lnTo>
                  <a:pt x="7653426" y="2856598"/>
                </a:lnTo>
                <a:lnTo>
                  <a:pt x="7645324" y="2806700"/>
                </a:lnTo>
                <a:lnTo>
                  <a:pt x="7635697" y="2756865"/>
                </a:lnTo>
                <a:lnTo>
                  <a:pt x="7624572" y="2707119"/>
                </a:lnTo>
                <a:lnTo>
                  <a:pt x="7611935" y="2657462"/>
                </a:lnTo>
                <a:lnTo>
                  <a:pt x="7597800" y="2607907"/>
                </a:lnTo>
                <a:lnTo>
                  <a:pt x="7582154" y="2558465"/>
                </a:lnTo>
                <a:lnTo>
                  <a:pt x="7565009" y="2509139"/>
                </a:lnTo>
                <a:lnTo>
                  <a:pt x="7546365" y="2459952"/>
                </a:lnTo>
                <a:lnTo>
                  <a:pt x="7530008" y="2417610"/>
                </a:lnTo>
                <a:lnTo>
                  <a:pt x="7512444" y="2375433"/>
                </a:lnTo>
                <a:lnTo>
                  <a:pt x="7493686" y="2333434"/>
                </a:lnTo>
                <a:lnTo>
                  <a:pt x="7473734" y="2291613"/>
                </a:lnTo>
                <a:lnTo>
                  <a:pt x="7452601" y="2249995"/>
                </a:lnTo>
                <a:lnTo>
                  <a:pt x="7430287" y="2208580"/>
                </a:lnTo>
                <a:lnTo>
                  <a:pt x="7406805" y="2167369"/>
                </a:lnTo>
                <a:lnTo>
                  <a:pt x="7382154" y="2126373"/>
                </a:lnTo>
                <a:lnTo>
                  <a:pt x="7356348" y="2085619"/>
                </a:lnTo>
                <a:lnTo>
                  <a:pt x="7329373" y="2045081"/>
                </a:lnTo>
                <a:lnTo>
                  <a:pt x="7301255" y="2004783"/>
                </a:lnTo>
                <a:lnTo>
                  <a:pt x="7271994" y="1964740"/>
                </a:lnTo>
                <a:lnTo>
                  <a:pt x="7241578" y="1924951"/>
                </a:lnTo>
                <a:lnTo>
                  <a:pt x="7210044" y="1885429"/>
                </a:lnTo>
                <a:lnTo>
                  <a:pt x="7177379" y="1846173"/>
                </a:lnTo>
                <a:lnTo>
                  <a:pt x="7143585" y="1807184"/>
                </a:lnTo>
                <a:lnTo>
                  <a:pt x="7108672" y="1768500"/>
                </a:lnTo>
                <a:lnTo>
                  <a:pt x="7072643" y="1730108"/>
                </a:lnTo>
                <a:lnTo>
                  <a:pt x="7035520" y="1692008"/>
                </a:lnTo>
                <a:lnTo>
                  <a:pt x="6997281" y="1654225"/>
                </a:lnTo>
                <a:lnTo>
                  <a:pt x="6957962" y="1616760"/>
                </a:lnTo>
                <a:lnTo>
                  <a:pt x="6917537" y="1579613"/>
                </a:lnTo>
                <a:lnTo>
                  <a:pt x="6914070" y="1576768"/>
                </a:lnTo>
                <a:lnTo>
                  <a:pt x="6910959" y="1573796"/>
                </a:lnTo>
                <a:lnTo>
                  <a:pt x="6876555" y="1540294"/>
                </a:lnTo>
                <a:lnTo>
                  <a:pt x="6844055" y="1510157"/>
                </a:lnTo>
                <a:lnTo>
                  <a:pt x="6810756" y="1480337"/>
                </a:lnTo>
                <a:lnTo>
                  <a:pt x="6776631" y="1450809"/>
                </a:lnTo>
                <a:lnTo>
                  <a:pt x="6741693" y="1421612"/>
                </a:lnTo>
                <a:lnTo>
                  <a:pt x="6705955" y="1392732"/>
                </a:lnTo>
                <a:lnTo>
                  <a:pt x="6669430" y="1364183"/>
                </a:lnTo>
                <a:lnTo>
                  <a:pt x="6632118" y="1335951"/>
                </a:lnTo>
                <a:lnTo>
                  <a:pt x="6594030" y="1308061"/>
                </a:lnTo>
                <a:lnTo>
                  <a:pt x="6555181" y="1280515"/>
                </a:lnTo>
                <a:lnTo>
                  <a:pt x="6515557" y="1253312"/>
                </a:lnTo>
                <a:lnTo>
                  <a:pt x="6475184" y="1226451"/>
                </a:lnTo>
                <a:lnTo>
                  <a:pt x="6434074" y="1199959"/>
                </a:lnTo>
                <a:lnTo>
                  <a:pt x="6392215" y="1173822"/>
                </a:lnTo>
                <a:lnTo>
                  <a:pt x="6349632" y="1148041"/>
                </a:lnTo>
                <a:lnTo>
                  <a:pt x="6306324" y="1122641"/>
                </a:lnTo>
                <a:lnTo>
                  <a:pt x="6262306" y="1097610"/>
                </a:lnTo>
                <a:lnTo>
                  <a:pt x="6217577" y="1072959"/>
                </a:lnTo>
                <a:lnTo>
                  <a:pt x="6172149" y="1048689"/>
                </a:lnTo>
                <a:lnTo>
                  <a:pt x="6126035" y="1024813"/>
                </a:lnTo>
                <a:lnTo>
                  <a:pt x="6079236" y="1001331"/>
                </a:lnTo>
                <a:lnTo>
                  <a:pt x="6031763" y="978242"/>
                </a:lnTo>
                <a:lnTo>
                  <a:pt x="5983617" y="955560"/>
                </a:lnTo>
                <a:lnTo>
                  <a:pt x="5934811" y="933284"/>
                </a:lnTo>
                <a:lnTo>
                  <a:pt x="5885358" y="911428"/>
                </a:lnTo>
                <a:lnTo>
                  <a:pt x="5791022" y="870978"/>
                </a:lnTo>
                <a:lnTo>
                  <a:pt x="5746331" y="852335"/>
                </a:lnTo>
                <a:lnTo>
                  <a:pt x="5701169" y="834072"/>
                </a:lnTo>
                <a:lnTo>
                  <a:pt x="5655564" y="816203"/>
                </a:lnTo>
                <a:lnTo>
                  <a:pt x="5609514" y="798703"/>
                </a:lnTo>
                <a:lnTo>
                  <a:pt x="5563032" y="781596"/>
                </a:lnTo>
                <a:lnTo>
                  <a:pt x="5516118" y="764882"/>
                </a:lnTo>
                <a:lnTo>
                  <a:pt x="5468785" y="748563"/>
                </a:lnTo>
                <a:lnTo>
                  <a:pt x="5421046" y="732637"/>
                </a:lnTo>
                <a:lnTo>
                  <a:pt x="5372900" y="717105"/>
                </a:lnTo>
                <a:lnTo>
                  <a:pt x="5324360" y="701967"/>
                </a:lnTo>
                <a:lnTo>
                  <a:pt x="5275440" y="687235"/>
                </a:lnTo>
                <a:lnTo>
                  <a:pt x="5226139" y="672909"/>
                </a:lnTo>
                <a:lnTo>
                  <a:pt x="5176469" y="658990"/>
                </a:lnTo>
                <a:lnTo>
                  <a:pt x="5126444" y="645477"/>
                </a:lnTo>
                <a:lnTo>
                  <a:pt x="5076063" y="632371"/>
                </a:lnTo>
                <a:lnTo>
                  <a:pt x="5025326" y="619683"/>
                </a:lnTo>
                <a:lnTo>
                  <a:pt x="4974260" y="607415"/>
                </a:lnTo>
                <a:lnTo>
                  <a:pt x="4922863" y="595553"/>
                </a:lnTo>
                <a:lnTo>
                  <a:pt x="4871148" y="584123"/>
                </a:lnTo>
                <a:lnTo>
                  <a:pt x="4819129" y="573112"/>
                </a:lnTo>
                <a:lnTo>
                  <a:pt x="4766792" y="562533"/>
                </a:lnTo>
                <a:lnTo>
                  <a:pt x="4714164" y="552373"/>
                </a:lnTo>
                <a:lnTo>
                  <a:pt x="4661255" y="542645"/>
                </a:lnTo>
                <a:lnTo>
                  <a:pt x="4608055" y="533349"/>
                </a:lnTo>
                <a:lnTo>
                  <a:pt x="4564570" y="526415"/>
                </a:lnTo>
                <a:lnTo>
                  <a:pt x="4520717" y="519747"/>
                </a:lnTo>
                <a:lnTo>
                  <a:pt x="4476483" y="513384"/>
                </a:lnTo>
                <a:lnTo>
                  <a:pt x="4431893" y="507301"/>
                </a:lnTo>
                <a:lnTo>
                  <a:pt x="4386948" y="501510"/>
                </a:lnTo>
                <a:lnTo>
                  <a:pt x="4341660" y="496011"/>
                </a:lnTo>
                <a:lnTo>
                  <a:pt x="4296029" y="490829"/>
                </a:lnTo>
                <a:lnTo>
                  <a:pt x="4250067" y="485940"/>
                </a:lnTo>
                <a:lnTo>
                  <a:pt x="4203789" y="481368"/>
                </a:lnTo>
                <a:lnTo>
                  <a:pt x="4157180" y="477113"/>
                </a:lnTo>
                <a:lnTo>
                  <a:pt x="4110266" y="473176"/>
                </a:lnTo>
                <a:lnTo>
                  <a:pt x="4063060" y="469569"/>
                </a:lnTo>
                <a:lnTo>
                  <a:pt x="4015549" y="466280"/>
                </a:lnTo>
                <a:lnTo>
                  <a:pt x="3967746" y="463321"/>
                </a:lnTo>
                <a:lnTo>
                  <a:pt x="3919677" y="460705"/>
                </a:lnTo>
                <a:lnTo>
                  <a:pt x="3871328" y="458431"/>
                </a:lnTo>
                <a:lnTo>
                  <a:pt x="3822712" y="456501"/>
                </a:lnTo>
                <a:lnTo>
                  <a:pt x="3773843" y="454914"/>
                </a:lnTo>
                <a:lnTo>
                  <a:pt x="3724719" y="453682"/>
                </a:lnTo>
                <a:lnTo>
                  <a:pt x="3675354" y="452805"/>
                </a:lnTo>
                <a:lnTo>
                  <a:pt x="3625761" y="452285"/>
                </a:lnTo>
                <a:lnTo>
                  <a:pt x="3575939" y="452132"/>
                </a:lnTo>
                <a:lnTo>
                  <a:pt x="3525888" y="452348"/>
                </a:lnTo>
                <a:lnTo>
                  <a:pt x="3475634" y="452945"/>
                </a:lnTo>
                <a:lnTo>
                  <a:pt x="3425164" y="453910"/>
                </a:lnTo>
                <a:lnTo>
                  <a:pt x="3374504" y="455269"/>
                </a:lnTo>
                <a:lnTo>
                  <a:pt x="3323653" y="457009"/>
                </a:lnTo>
                <a:lnTo>
                  <a:pt x="3272612" y="459130"/>
                </a:lnTo>
                <a:lnTo>
                  <a:pt x="3221405" y="461657"/>
                </a:lnTo>
                <a:lnTo>
                  <a:pt x="3170021" y="464578"/>
                </a:lnTo>
                <a:lnTo>
                  <a:pt x="3118485" y="467906"/>
                </a:lnTo>
                <a:lnTo>
                  <a:pt x="3066783" y="471627"/>
                </a:lnTo>
                <a:lnTo>
                  <a:pt x="3014942" y="475767"/>
                </a:lnTo>
                <a:lnTo>
                  <a:pt x="2962960" y="480326"/>
                </a:lnTo>
                <a:lnTo>
                  <a:pt x="2910852" y="485305"/>
                </a:lnTo>
                <a:lnTo>
                  <a:pt x="2858617" y="490702"/>
                </a:lnTo>
                <a:lnTo>
                  <a:pt x="2806268" y="496531"/>
                </a:lnTo>
                <a:lnTo>
                  <a:pt x="2753817" y="502793"/>
                </a:lnTo>
                <a:lnTo>
                  <a:pt x="2701252" y="509485"/>
                </a:lnTo>
                <a:lnTo>
                  <a:pt x="2648597" y="516623"/>
                </a:lnTo>
                <a:lnTo>
                  <a:pt x="2595854" y="524205"/>
                </a:lnTo>
                <a:lnTo>
                  <a:pt x="2543035" y="532231"/>
                </a:lnTo>
                <a:lnTo>
                  <a:pt x="2490139" y="540715"/>
                </a:lnTo>
                <a:lnTo>
                  <a:pt x="2437193" y="549643"/>
                </a:lnTo>
                <a:lnTo>
                  <a:pt x="2384171" y="559041"/>
                </a:lnTo>
                <a:lnTo>
                  <a:pt x="2331110" y="568909"/>
                </a:lnTo>
                <a:lnTo>
                  <a:pt x="2278011" y="579247"/>
                </a:lnTo>
                <a:lnTo>
                  <a:pt x="2224875" y="590054"/>
                </a:lnTo>
                <a:lnTo>
                  <a:pt x="2171712" y="601332"/>
                </a:lnTo>
                <a:lnTo>
                  <a:pt x="2118525" y="613105"/>
                </a:lnTo>
                <a:lnTo>
                  <a:pt x="2065324" y="625360"/>
                </a:lnTo>
                <a:lnTo>
                  <a:pt x="2012124" y="638098"/>
                </a:lnTo>
                <a:lnTo>
                  <a:pt x="1958924" y="651344"/>
                </a:lnTo>
                <a:lnTo>
                  <a:pt x="1905736" y="665073"/>
                </a:lnTo>
                <a:lnTo>
                  <a:pt x="1852561" y="679310"/>
                </a:lnTo>
                <a:lnTo>
                  <a:pt x="1799424" y="694067"/>
                </a:lnTo>
                <a:lnTo>
                  <a:pt x="1746300" y="709320"/>
                </a:lnTo>
                <a:lnTo>
                  <a:pt x="1693430" y="724992"/>
                </a:lnTo>
                <a:lnTo>
                  <a:pt x="1641068" y="741121"/>
                </a:lnTo>
                <a:lnTo>
                  <a:pt x="1589227" y="757732"/>
                </a:lnTo>
                <a:lnTo>
                  <a:pt x="1537931" y="774788"/>
                </a:lnTo>
                <a:lnTo>
                  <a:pt x="1487195" y="792302"/>
                </a:lnTo>
                <a:lnTo>
                  <a:pt x="1437005" y="810272"/>
                </a:lnTo>
                <a:lnTo>
                  <a:pt x="1387373" y="828687"/>
                </a:lnTo>
                <a:lnTo>
                  <a:pt x="1338326" y="847547"/>
                </a:lnTo>
                <a:lnTo>
                  <a:pt x="1289862" y="866838"/>
                </a:lnTo>
                <a:lnTo>
                  <a:pt x="1241983" y="886561"/>
                </a:lnTo>
                <a:lnTo>
                  <a:pt x="1194714" y="906729"/>
                </a:lnTo>
                <a:lnTo>
                  <a:pt x="1148041" y="927315"/>
                </a:lnTo>
                <a:lnTo>
                  <a:pt x="1102004" y="948321"/>
                </a:lnTo>
                <a:lnTo>
                  <a:pt x="1056589" y="969746"/>
                </a:lnTo>
                <a:lnTo>
                  <a:pt x="1011809" y="991577"/>
                </a:lnTo>
                <a:lnTo>
                  <a:pt x="967676" y="1013828"/>
                </a:lnTo>
                <a:lnTo>
                  <a:pt x="924204" y="1036472"/>
                </a:lnTo>
                <a:lnTo>
                  <a:pt x="881392" y="1059522"/>
                </a:lnTo>
                <a:lnTo>
                  <a:pt x="839254" y="1082967"/>
                </a:lnTo>
                <a:lnTo>
                  <a:pt x="797801" y="1106805"/>
                </a:lnTo>
                <a:lnTo>
                  <a:pt x="757047" y="1131023"/>
                </a:lnTo>
                <a:lnTo>
                  <a:pt x="716978" y="1155636"/>
                </a:lnTo>
                <a:lnTo>
                  <a:pt x="677633" y="1180617"/>
                </a:lnTo>
                <a:lnTo>
                  <a:pt x="639000" y="1205979"/>
                </a:lnTo>
                <a:lnTo>
                  <a:pt x="601103" y="1231709"/>
                </a:lnTo>
                <a:lnTo>
                  <a:pt x="563930" y="1257795"/>
                </a:lnTo>
                <a:lnTo>
                  <a:pt x="527519" y="1284262"/>
                </a:lnTo>
                <a:lnTo>
                  <a:pt x="482777" y="1314386"/>
                </a:lnTo>
                <a:lnTo>
                  <a:pt x="439318" y="1345082"/>
                </a:lnTo>
                <a:lnTo>
                  <a:pt x="397167" y="1376311"/>
                </a:lnTo>
                <a:lnTo>
                  <a:pt x="356336" y="1408074"/>
                </a:lnTo>
                <a:lnTo>
                  <a:pt x="316839" y="1440357"/>
                </a:lnTo>
                <a:lnTo>
                  <a:pt x="278688" y="1473149"/>
                </a:lnTo>
                <a:lnTo>
                  <a:pt x="241909" y="1506423"/>
                </a:lnTo>
                <a:lnTo>
                  <a:pt x="206502" y="1540179"/>
                </a:lnTo>
                <a:lnTo>
                  <a:pt x="172504" y="1574393"/>
                </a:lnTo>
                <a:lnTo>
                  <a:pt x="139903" y="1609077"/>
                </a:lnTo>
                <a:lnTo>
                  <a:pt x="110312" y="1647748"/>
                </a:lnTo>
                <a:lnTo>
                  <a:pt x="84289" y="1686941"/>
                </a:lnTo>
                <a:lnTo>
                  <a:pt x="61810" y="1726641"/>
                </a:lnTo>
                <a:lnTo>
                  <a:pt x="42862" y="1766874"/>
                </a:lnTo>
                <a:lnTo>
                  <a:pt x="27393" y="1807629"/>
                </a:lnTo>
                <a:lnTo>
                  <a:pt x="15405" y="1848904"/>
                </a:lnTo>
                <a:lnTo>
                  <a:pt x="6858" y="1890699"/>
                </a:lnTo>
                <a:lnTo>
                  <a:pt x="1739" y="1933028"/>
                </a:lnTo>
                <a:lnTo>
                  <a:pt x="0" y="1975878"/>
                </a:lnTo>
                <a:lnTo>
                  <a:pt x="1625" y="2019261"/>
                </a:lnTo>
                <a:lnTo>
                  <a:pt x="6591" y="2063178"/>
                </a:lnTo>
                <a:lnTo>
                  <a:pt x="14859" y="2107628"/>
                </a:lnTo>
                <a:lnTo>
                  <a:pt x="26428" y="2152599"/>
                </a:lnTo>
                <a:lnTo>
                  <a:pt x="41249" y="2198128"/>
                </a:lnTo>
                <a:lnTo>
                  <a:pt x="59309" y="2244179"/>
                </a:lnTo>
                <a:lnTo>
                  <a:pt x="80581" y="2290775"/>
                </a:lnTo>
                <a:lnTo>
                  <a:pt x="105029" y="2337917"/>
                </a:lnTo>
                <a:lnTo>
                  <a:pt x="132626" y="2385593"/>
                </a:lnTo>
                <a:lnTo>
                  <a:pt x="154584" y="2420353"/>
                </a:lnTo>
                <a:lnTo>
                  <a:pt x="178371" y="2455557"/>
                </a:lnTo>
                <a:lnTo>
                  <a:pt x="203898" y="2491143"/>
                </a:lnTo>
                <a:lnTo>
                  <a:pt x="231063" y="2527046"/>
                </a:lnTo>
                <a:lnTo>
                  <a:pt x="259791" y="2563241"/>
                </a:lnTo>
                <a:lnTo>
                  <a:pt x="289979" y="2599652"/>
                </a:lnTo>
                <a:lnTo>
                  <a:pt x="321525" y="2636240"/>
                </a:lnTo>
                <a:lnTo>
                  <a:pt x="354330" y="2672943"/>
                </a:lnTo>
                <a:lnTo>
                  <a:pt x="388327" y="2709710"/>
                </a:lnTo>
                <a:lnTo>
                  <a:pt x="423405" y="2746489"/>
                </a:lnTo>
                <a:lnTo>
                  <a:pt x="459460" y="2783230"/>
                </a:lnTo>
                <a:lnTo>
                  <a:pt x="496417" y="2819870"/>
                </a:lnTo>
                <a:lnTo>
                  <a:pt x="534174" y="2856357"/>
                </a:lnTo>
                <a:lnTo>
                  <a:pt x="572630" y="2892641"/>
                </a:lnTo>
                <a:lnTo>
                  <a:pt x="611695" y="2928670"/>
                </a:lnTo>
                <a:lnTo>
                  <a:pt x="651294" y="2964396"/>
                </a:lnTo>
                <a:lnTo>
                  <a:pt x="691299" y="2999765"/>
                </a:lnTo>
                <a:lnTo>
                  <a:pt x="731647" y="3034703"/>
                </a:lnTo>
                <a:lnTo>
                  <a:pt x="772223" y="3069183"/>
                </a:lnTo>
                <a:lnTo>
                  <a:pt x="812952" y="3103130"/>
                </a:lnTo>
                <a:lnTo>
                  <a:pt x="853719" y="3136519"/>
                </a:lnTo>
                <a:lnTo>
                  <a:pt x="894448" y="3169259"/>
                </a:lnTo>
                <a:lnTo>
                  <a:pt x="935024" y="3201327"/>
                </a:lnTo>
                <a:lnTo>
                  <a:pt x="975372" y="3232658"/>
                </a:lnTo>
                <a:lnTo>
                  <a:pt x="1056259" y="3294278"/>
                </a:lnTo>
                <a:lnTo>
                  <a:pt x="1096543" y="3324593"/>
                </a:lnTo>
                <a:lnTo>
                  <a:pt x="1136383" y="3354273"/>
                </a:lnTo>
                <a:lnTo>
                  <a:pt x="1175931" y="3383369"/>
                </a:lnTo>
                <a:lnTo>
                  <a:pt x="1215313" y="3411982"/>
                </a:lnTo>
                <a:lnTo>
                  <a:pt x="1227150" y="3420478"/>
                </a:lnTo>
                <a:lnTo>
                  <a:pt x="1192237" y="3407410"/>
                </a:lnTo>
                <a:lnTo>
                  <a:pt x="1150734" y="3392563"/>
                </a:lnTo>
                <a:lnTo>
                  <a:pt x="1096695" y="3373869"/>
                </a:lnTo>
                <a:lnTo>
                  <a:pt x="1044409" y="3356914"/>
                </a:lnTo>
                <a:lnTo>
                  <a:pt x="993965" y="3341738"/>
                </a:lnTo>
                <a:lnTo>
                  <a:pt x="945451" y="3328365"/>
                </a:lnTo>
                <a:lnTo>
                  <a:pt x="898969" y="3316808"/>
                </a:lnTo>
                <a:lnTo>
                  <a:pt x="854608" y="3307105"/>
                </a:lnTo>
                <a:lnTo>
                  <a:pt x="812469" y="3299282"/>
                </a:lnTo>
                <a:lnTo>
                  <a:pt x="769099" y="3292856"/>
                </a:lnTo>
                <a:lnTo>
                  <a:pt x="704545" y="3284512"/>
                </a:lnTo>
                <a:lnTo>
                  <a:pt x="645960" y="3280600"/>
                </a:lnTo>
                <a:lnTo>
                  <a:pt x="593534" y="3281121"/>
                </a:lnTo>
                <a:lnTo>
                  <a:pt x="547484" y="3286074"/>
                </a:lnTo>
                <a:lnTo>
                  <a:pt x="508000" y="3295459"/>
                </a:lnTo>
                <a:lnTo>
                  <a:pt x="472097" y="3309061"/>
                </a:lnTo>
                <a:lnTo>
                  <a:pt x="421665" y="3349294"/>
                </a:lnTo>
                <a:lnTo>
                  <a:pt x="399529" y="3403892"/>
                </a:lnTo>
                <a:lnTo>
                  <a:pt x="399694" y="3436201"/>
                </a:lnTo>
                <a:lnTo>
                  <a:pt x="423811" y="3512832"/>
                </a:lnTo>
                <a:lnTo>
                  <a:pt x="465442" y="3578339"/>
                </a:lnTo>
                <a:lnTo>
                  <a:pt x="495173" y="3614648"/>
                </a:lnTo>
                <a:lnTo>
                  <a:pt x="530593" y="3653040"/>
                </a:lnTo>
                <a:lnTo>
                  <a:pt x="571512" y="3693299"/>
                </a:lnTo>
                <a:lnTo>
                  <a:pt x="617740" y="3735209"/>
                </a:lnTo>
                <a:lnTo>
                  <a:pt x="651230" y="3763683"/>
                </a:lnTo>
                <a:lnTo>
                  <a:pt x="686968" y="3792486"/>
                </a:lnTo>
                <a:lnTo>
                  <a:pt x="724814" y="3821519"/>
                </a:lnTo>
                <a:lnTo>
                  <a:pt x="764578" y="3850652"/>
                </a:lnTo>
                <a:lnTo>
                  <a:pt x="806107" y="3879786"/>
                </a:lnTo>
                <a:lnTo>
                  <a:pt x="849223" y="3908793"/>
                </a:lnTo>
                <a:lnTo>
                  <a:pt x="893775" y="3937558"/>
                </a:lnTo>
                <a:lnTo>
                  <a:pt x="939571" y="3965981"/>
                </a:lnTo>
                <a:lnTo>
                  <a:pt x="986472" y="3993934"/>
                </a:lnTo>
                <a:lnTo>
                  <a:pt x="1034288" y="4021302"/>
                </a:lnTo>
                <a:lnTo>
                  <a:pt x="1081316" y="4047312"/>
                </a:lnTo>
                <a:lnTo>
                  <a:pt x="1127861" y="4072013"/>
                </a:lnTo>
                <a:lnTo>
                  <a:pt x="1173924" y="4095483"/>
                </a:lnTo>
                <a:lnTo>
                  <a:pt x="1219479" y="4117797"/>
                </a:lnTo>
                <a:lnTo>
                  <a:pt x="1264539" y="4139057"/>
                </a:lnTo>
                <a:lnTo>
                  <a:pt x="1309077" y="4159326"/>
                </a:lnTo>
                <a:lnTo>
                  <a:pt x="1353096" y="4178706"/>
                </a:lnTo>
                <a:lnTo>
                  <a:pt x="1396580" y="4197273"/>
                </a:lnTo>
                <a:lnTo>
                  <a:pt x="1439532" y="4215104"/>
                </a:lnTo>
                <a:lnTo>
                  <a:pt x="1490408" y="4235628"/>
                </a:lnTo>
                <a:lnTo>
                  <a:pt x="1540802" y="4255528"/>
                </a:lnTo>
                <a:lnTo>
                  <a:pt x="1590713" y="4274820"/>
                </a:lnTo>
                <a:lnTo>
                  <a:pt x="1640090" y="4293489"/>
                </a:lnTo>
                <a:lnTo>
                  <a:pt x="1688934" y="4311523"/>
                </a:lnTo>
                <a:lnTo>
                  <a:pt x="1737233" y="4328922"/>
                </a:lnTo>
                <a:lnTo>
                  <a:pt x="1784946" y="4345673"/>
                </a:lnTo>
                <a:lnTo>
                  <a:pt x="1882330" y="4378845"/>
                </a:lnTo>
                <a:lnTo>
                  <a:pt x="1931936" y="4395279"/>
                </a:lnTo>
                <a:lnTo>
                  <a:pt x="1980869" y="4411027"/>
                </a:lnTo>
                <a:lnTo>
                  <a:pt x="2029142" y="4426102"/>
                </a:lnTo>
                <a:lnTo>
                  <a:pt x="2076704" y="4440504"/>
                </a:lnTo>
                <a:lnTo>
                  <a:pt x="2123554" y="4454207"/>
                </a:lnTo>
                <a:lnTo>
                  <a:pt x="2169693" y="4467237"/>
                </a:lnTo>
                <a:lnTo>
                  <a:pt x="2215070" y="4479569"/>
                </a:lnTo>
                <a:lnTo>
                  <a:pt x="2263559" y="4491888"/>
                </a:lnTo>
                <a:lnTo>
                  <a:pt x="2310003" y="4503026"/>
                </a:lnTo>
                <a:lnTo>
                  <a:pt x="2356066" y="4513440"/>
                </a:lnTo>
                <a:lnTo>
                  <a:pt x="2403449" y="4523613"/>
                </a:lnTo>
                <a:lnTo>
                  <a:pt x="2456002" y="4534281"/>
                </a:lnTo>
                <a:lnTo>
                  <a:pt x="2509570" y="4544098"/>
                </a:lnTo>
                <a:lnTo>
                  <a:pt x="2562656" y="4552632"/>
                </a:lnTo>
                <a:lnTo>
                  <a:pt x="2613787" y="4559427"/>
                </a:lnTo>
                <a:lnTo>
                  <a:pt x="2661488" y="4564075"/>
                </a:lnTo>
                <a:lnTo>
                  <a:pt x="2704249" y="4566132"/>
                </a:lnTo>
                <a:lnTo>
                  <a:pt x="2740596" y="4565180"/>
                </a:lnTo>
                <a:lnTo>
                  <a:pt x="2787650" y="4555756"/>
                </a:lnTo>
                <a:lnTo>
                  <a:pt x="2814053" y="4536351"/>
                </a:lnTo>
                <a:lnTo>
                  <a:pt x="2819120" y="4506557"/>
                </a:lnTo>
                <a:lnTo>
                  <a:pt x="2802140" y="4465929"/>
                </a:lnTo>
                <a:lnTo>
                  <a:pt x="2762859" y="4414113"/>
                </a:lnTo>
                <a:lnTo>
                  <a:pt x="2681795" y="4325264"/>
                </a:lnTo>
                <a:lnTo>
                  <a:pt x="2648369" y="4291571"/>
                </a:lnTo>
                <a:lnTo>
                  <a:pt x="2612212" y="4257065"/>
                </a:lnTo>
                <a:lnTo>
                  <a:pt x="2573401" y="4221835"/>
                </a:lnTo>
                <a:lnTo>
                  <a:pt x="2532049" y="4185958"/>
                </a:lnTo>
                <a:lnTo>
                  <a:pt x="2488222" y="4149509"/>
                </a:lnTo>
                <a:lnTo>
                  <a:pt x="2479078" y="4142206"/>
                </a:lnTo>
                <a:lnTo>
                  <a:pt x="2512745" y="4157992"/>
                </a:lnTo>
                <a:lnTo>
                  <a:pt x="2560104" y="4179900"/>
                </a:lnTo>
                <a:lnTo>
                  <a:pt x="2607729" y="4201642"/>
                </a:lnTo>
                <a:lnTo>
                  <a:pt x="2655608" y="4223207"/>
                </a:lnTo>
                <a:lnTo>
                  <a:pt x="2700007" y="4243667"/>
                </a:lnTo>
                <a:lnTo>
                  <a:pt x="2744660" y="4263949"/>
                </a:lnTo>
                <a:lnTo>
                  <a:pt x="2789580" y="4284040"/>
                </a:lnTo>
                <a:lnTo>
                  <a:pt x="2834741" y="4303941"/>
                </a:lnTo>
                <a:lnTo>
                  <a:pt x="2880156" y="4323677"/>
                </a:lnTo>
                <a:lnTo>
                  <a:pt x="2925826" y="4343209"/>
                </a:lnTo>
                <a:lnTo>
                  <a:pt x="2971749" y="4362564"/>
                </a:lnTo>
                <a:lnTo>
                  <a:pt x="3017901" y="4381728"/>
                </a:lnTo>
                <a:lnTo>
                  <a:pt x="3064306" y="4400702"/>
                </a:lnTo>
                <a:lnTo>
                  <a:pt x="3110954" y="4419485"/>
                </a:lnTo>
                <a:lnTo>
                  <a:pt x="3157842" y="4438091"/>
                </a:lnTo>
                <a:lnTo>
                  <a:pt x="3204959" y="4456493"/>
                </a:lnTo>
                <a:lnTo>
                  <a:pt x="3252317" y="4474705"/>
                </a:lnTo>
                <a:lnTo>
                  <a:pt x="3299917" y="4492739"/>
                </a:lnTo>
                <a:lnTo>
                  <a:pt x="3347745" y="4510570"/>
                </a:lnTo>
                <a:lnTo>
                  <a:pt x="3395802" y="4528210"/>
                </a:lnTo>
                <a:lnTo>
                  <a:pt x="3444087" y="4545647"/>
                </a:lnTo>
                <a:lnTo>
                  <a:pt x="3492589" y="4562907"/>
                </a:lnTo>
                <a:lnTo>
                  <a:pt x="3541331" y="4579963"/>
                </a:lnTo>
                <a:lnTo>
                  <a:pt x="3590290" y="4596816"/>
                </a:lnTo>
                <a:lnTo>
                  <a:pt x="3639464" y="4613478"/>
                </a:lnTo>
                <a:lnTo>
                  <a:pt x="3688867" y="4629950"/>
                </a:lnTo>
                <a:lnTo>
                  <a:pt x="3738486" y="4646206"/>
                </a:lnTo>
                <a:lnTo>
                  <a:pt x="3788321" y="4662284"/>
                </a:lnTo>
                <a:lnTo>
                  <a:pt x="3838359" y="4678146"/>
                </a:lnTo>
                <a:lnTo>
                  <a:pt x="3883863" y="4692053"/>
                </a:lnTo>
                <a:lnTo>
                  <a:pt x="3929646" y="4705705"/>
                </a:lnTo>
                <a:lnTo>
                  <a:pt x="3975722" y="4719078"/>
                </a:lnTo>
                <a:lnTo>
                  <a:pt x="4022090" y="4732159"/>
                </a:lnTo>
                <a:lnTo>
                  <a:pt x="4068762" y="4744936"/>
                </a:lnTo>
                <a:lnTo>
                  <a:pt x="4115727" y="4757369"/>
                </a:lnTo>
                <a:lnTo>
                  <a:pt x="4163009" y="4769447"/>
                </a:lnTo>
                <a:lnTo>
                  <a:pt x="4210608" y="4781143"/>
                </a:lnTo>
                <a:lnTo>
                  <a:pt x="4258526" y="4792446"/>
                </a:lnTo>
                <a:lnTo>
                  <a:pt x="4306760" y="4803330"/>
                </a:lnTo>
                <a:lnTo>
                  <a:pt x="4355325" y="4813770"/>
                </a:lnTo>
                <a:lnTo>
                  <a:pt x="4404220" y="4823752"/>
                </a:lnTo>
                <a:lnTo>
                  <a:pt x="4453445" y="4833239"/>
                </a:lnTo>
                <a:lnTo>
                  <a:pt x="4503026" y="4842230"/>
                </a:lnTo>
                <a:lnTo>
                  <a:pt x="4552950" y="4850701"/>
                </a:lnTo>
                <a:lnTo>
                  <a:pt x="4603216" y="4858626"/>
                </a:lnTo>
                <a:lnTo>
                  <a:pt x="4653839" y="4865979"/>
                </a:lnTo>
                <a:lnTo>
                  <a:pt x="4704829" y="4872748"/>
                </a:lnTo>
                <a:lnTo>
                  <a:pt x="4756175" y="4878895"/>
                </a:lnTo>
                <a:lnTo>
                  <a:pt x="4807902" y="4884432"/>
                </a:lnTo>
                <a:lnTo>
                  <a:pt x="4859998" y="4889309"/>
                </a:lnTo>
                <a:lnTo>
                  <a:pt x="4912461" y="4893513"/>
                </a:lnTo>
                <a:lnTo>
                  <a:pt x="4965319" y="4897018"/>
                </a:lnTo>
                <a:lnTo>
                  <a:pt x="5018570" y="4899825"/>
                </a:lnTo>
                <a:lnTo>
                  <a:pt x="5072202" y="4901882"/>
                </a:lnTo>
                <a:lnTo>
                  <a:pt x="5126240" y="4903190"/>
                </a:lnTo>
                <a:lnTo>
                  <a:pt x="5179365" y="4904105"/>
                </a:lnTo>
                <a:lnTo>
                  <a:pt x="5232387" y="4904283"/>
                </a:lnTo>
                <a:lnTo>
                  <a:pt x="5285295" y="4903762"/>
                </a:lnTo>
                <a:lnTo>
                  <a:pt x="5338051" y="4902517"/>
                </a:lnTo>
                <a:lnTo>
                  <a:pt x="5390629" y="4900574"/>
                </a:lnTo>
                <a:lnTo>
                  <a:pt x="5443029" y="4897920"/>
                </a:lnTo>
                <a:lnTo>
                  <a:pt x="5495214" y="4894554"/>
                </a:lnTo>
                <a:lnTo>
                  <a:pt x="5547169" y="4890503"/>
                </a:lnTo>
                <a:lnTo>
                  <a:pt x="5598858" y="4885766"/>
                </a:lnTo>
                <a:lnTo>
                  <a:pt x="5650281" y="4880330"/>
                </a:lnTo>
                <a:lnTo>
                  <a:pt x="5701398" y="4874209"/>
                </a:lnTo>
                <a:lnTo>
                  <a:pt x="5752198" y="4867414"/>
                </a:lnTo>
                <a:lnTo>
                  <a:pt x="5802655" y="4859934"/>
                </a:lnTo>
                <a:lnTo>
                  <a:pt x="5852757" y="4851781"/>
                </a:lnTo>
                <a:lnTo>
                  <a:pt x="5902464" y="4842967"/>
                </a:lnTo>
                <a:lnTo>
                  <a:pt x="5951766" y="4833493"/>
                </a:lnTo>
                <a:lnTo>
                  <a:pt x="6000635" y="4823345"/>
                </a:lnTo>
                <a:lnTo>
                  <a:pt x="6049048" y="4812550"/>
                </a:lnTo>
                <a:lnTo>
                  <a:pt x="6097003" y="4801095"/>
                </a:lnTo>
                <a:lnTo>
                  <a:pt x="6144450" y="4788992"/>
                </a:lnTo>
                <a:lnTo>
                  <a:pt x="6191389" y="4776254"/>
                </a:lnTo>
                <a:lnTo>
                  <a:pt x="6237783" y="4762868"/>
                </a:lnTo>
                <a:lnTo>
                  <a:pt x="6283630" y="4748847"/>
                </a:lnTo>
                <a:lnTo>
                  <a:pt x="6328880" y="4734191"/>
                </a:lnTo>
                <a:lnTo>
                  <a:pt x="6373533" y="4718913"/>
                </a:lnTo>
                <a:lnTo>
                  <a:pt x="6417564" y="4703013"/>
                </a:lnTo>
                <a:lnTo>
                  <a:pt x="6460947" y="4686478"/>
                </a:lnTo>
                <a:lnTo>
                  <a:pt x="6503657" y="4669345"/>
                </a:lnTo>
                <a:lnTo>
                  <a:pt x="6545681" y="4651591"/>
                </a:lnTo>
                <a:lnTo>
                  <a:pt x="6586995" y="4633226"/>
                </a:lnTo>
                <a:lnTo>
                  <a:pt x="6639420" y="4608792"/>
                </a:lnTo>
                <a:lnTo>
                  <a:pt x="6690639" y="4583658"/>
                </a:lnTo>
                <a:lnTo>
                  <a:pt x="6740614" y="4557852"/>
                </a:lnTo>
                <a:lnTo>
                  <a:pt x="6789344" y="4531372"/>
                </a:lnTo>
                <a:lnTo>
                  <a:pt x="6836791" y="4504233"/>
                </a:lnTo>
                <a:lnTo>
                  <a:pt x="6882955" y="4476458"/>
                </a:lnTo>
                <a:lnTo>
                  <a:pt x="6927799" y="4448060"/>
                </a:lnTo>
                <a:lnTo>
                  <a:pt x="6971322" y="4419054"/>
                </a:lnTo>
                <a:lnTo>
                  <a:pt x="7013499" y="4389450"/>
                </a:lnTo>
                <a:lnTo>
                  <a:pt x="7054304" y="4359262"/>
                </a:lnTo>
                <a:lnTo>
                  <a:pt x="7093737" y="4328515"/>
                </a:lnTo>
                <a:lnTo>
                  <a:pt x="7131761" y="4297210"/>
                </a:lnTo>
                <a:lnTo>
                  <a:pt x="7168350" y="4265371"/>
                </a:lnTo>
                <a:lnTo>
                  <a:pt x="7203516" y="4233011"/>
                </a:lnTo>
                <a:lnTo>
                  <a:pt x="7237209" y="4200144"/>
                </a:lnTo>
                <a:lnTo>
                  <a:pt x="7269429" y="4166781"/>
                </a:lnTo>
                <a:lnTo>
                  <a:pt x="7300150" y="4132948"/>
                </a:lnTo>
                <a:lnTo>
                  <a:pt x="7329360" y="4098645"/>
                </a:lnTo>
                <a:lnTo>
                  <a:pt x="7357034" y="4063885"/>
                </a:lnTo>
                <a:lnTo>
                  <a:pt x="7383158" y="4028694"/>
                </a:lnTo>
                <a:lnTo>
                  <a:pt x="7407707" y="3993096"/>
                </a:lnTo>
                <a:lnTo>
                  <a:pt x="7435634" y="3948684"/>
                </a:lnTo>
                <a:lnTo>
                  <a:pt x="7461999" y="3904005"/>
                </a:lnTo>
                <a:lnTo>
                  <a:pt x="7486790" y="3859060"/>
                </a:lnTo>
                <a:lnTo>
                  <a:pt x="7510005" y="3813873"/>
                </a:lnTo>
                <a:lnTo>
                  <a:pt x="7531633" y="3768458"/>
                </a:lnTo>
                <a:lnTo>
                  <a:pt x="7551674" y="3722814"/>
                </a:lnTo>
                <a:lnTo>
                  <a:pt x="7570114" y="3676954"/>
                </a:lnTo>
                <a:lnTo>
                  <a:pt x="7586967" y="3630917"/>
                </a:lnTo>
                <a:lnTo>
                  <a:pt x="7602220" y="3584689"/>
                </a:lnTo>
                <a:lnTo>
                  <a:pt x="7615872" y="3538283"/>
                </a:lnTo>
                <a:lnTo>
                  <a:pt x="7627912" y="3491738"/>
                </a:lnTo>
                <a:lnTo>
                  <a:pt x="7638326" y="3445040"/>
                </a:lnTo>
                <a:lnTo>
                  <a:pt x="7647140" y="3398202"/>
                </a:lnTo>
                <a:lnTo>
                  <a:pt x="7654315" y="3351263"/>
                </a:lnTo>
                <a:lnTo>
                  <a:pt x="7659865" y="3304209"/>
                </a:lnTo>
                <a:lnTo>
                  <a:pt x="7667815" y="3206991"/>
                </a:lnTo>
                <a:lnTo>
                  <a:pt x="7670305" y="3156889"/>
                </a:lnTo>
                <a:lnTo>
                  <a:pt x="7671295" y="3106788"/>
                </a:lnTo>
                <a:close/>
              </a:path>
            </a:pathLst>
          </a:custGeom>
          <a:solidFill>
            <a:srgbClr val="D9E2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117" name="object 11">
            <a:extLst>
              <a:ext uri="{FF2B5EF4-FFF2-40B4-BE49-F238E27FC236}">
                <a16:creationId xmlns:a16="http://schemas.microsoft.com/office/drawing/2014/main" id="{26E9F734-2D9F-4874-FFB5-039648077FA8}"/>
              </a:ext>
            </a:extLst>
          </p:cNvPr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9196316" y="129477"/>
            <a:ext cx="2748422" cy="2002435"/>
          </a:xfrm>
          <a:prstGeom prst="rect">
            <a:avLst/>
          </a:prstGeom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941B9712-B805-27F3-2905-52AF2D0161EB}"/>
              </a:ext>
            </a:extLst>
          </p:cNvPr>
          <p:cNvSpPr txBox="1"/>
          <p:nvPr/>
        </p:nvSpPr>
        <p:spPr>
          <a:xfrm>
            <a:off x="770298" y="1376651"/>
            <a:ext cx="389319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1D4AE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Тематические сообщества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2B44B81-7DC4-E468-85FD-C22D57783FB5}"/>
              </a:ext>
            </a:extLst>
          </p:cNvPr>
          <p:cNvSpPr/>
          <p:nvPr/>
        </p:nvSpPr>
        <p:spPr>
          <a:xfrm rot="10800000">
            <a:off x="1674022" y="4888174"/>
            <a:ext cx="4404835" cy="1003986"/>
          </a:xfrm>
          <a:prstGeom prst="roundRect">
            <a:avLst>
              <a:gd name="adj" fmla="val 13463"/>
            </a:avLst>
          </a:prstGeom>
          <a:gradFill flip="none" rotWithShape="1">
            <a:gsLst>
              <a:gs pos="5000">
                <a:srgbClr val="214FE2"/>
              </a:gs>
              <a:gs pos="100000">
                <a:srgbClr val="6D90FF"/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8342F5-C5A6-0526-B46E-C2ABF7DEAB8D}"/>
              </a:ext>
            </a:extLst>
          </p:cNvPr>
          <p:cNvSpPr txBox="1"/>
          <p:nvPr/>
        </p:nvSpPr>
        <p:spPr>
          <a:xfrm>
            <a:off x="2566754" y="5043911"/>
            <a:ext cx="2502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КАЛЕНДАРЬ ПЕРВЫХ</a:t>
            </a:r>
          </a:p>
        </p:txBody>
      </p: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BC71EAF6-4341-3F09-711E-00A892FDE6D9}"/>
              </a:ext>
            </a:extLst>
          </p:cNvPr>
          <p:cNvGrpSpPr/>
          <p:nvPr/>
        </p:nvGrpSpPr>
        <p:grpSpPr>
          <a:xfrm>
            <a:off x="531419" y="4376398"/>
            <a:ext cx="1917059" cy="1917059"/>
            <a:chOff x="10356199" y="3869272"/>
            <a:chExt cx="1319864" cy="1319864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7804B386-E895-5721-E3F5-447138A66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6199" y="3869272"/>
              <a:ext cx="1319864" cy="1319864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17B87E8F-0D0E-526C-F6D3-2F66A8AE6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7630" y="3950703"/>
              <a:ext cx="1157002" cy="1157000"/>
            </a:xfrm>
            <a:prstGeom prst="rect">
              <a:avLst/>
            </a:prstGeom>
          </p:spPr>
        </p:pic>
      </p:grp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9DD72728-6753-8EBA-A780-B0B974DD39B3}"/>
              </a:ext>
            </a:extLst>
          </p:cNvPr>
          <p:cNvSpPr/>
          <p:nvPr/>
        </p:nvSpPr>
        <p:spPr>
          <a:xfrm>
            <a:off x="2566754" y="5301727"/>
            <a:ext cx="31087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Inter V Semi Bold Italic" panose="02000503000000020004" pitchFamily="2" charset="0"/>
                <a:ea typeface="Inter V Semi Bold Italic" panose="02000503000000020004" pitchFamily="2" charset="0"/>
                <a:cs typeface="Inter V Semi Bold Italic" panose="02000503000000020004" pitchFamily="2" charset="0"/>
              </a:rPr>
              <a:t>сборник ежедневных заданий </a:t>
            </a:r>
          </a:p>
          <a:p>
            <a:r>
              <a:rPr lang="ru-RU" sz="1200" dirty="0">
                <a:solidFill>
                  <a:schemeClr val="bg1"/>
                </a:solidFill>
                <a:latin typeface="Inter V Semi Bold Italic" panose="02000503000000020004" pitchFamily="2" charset="0"/>
                <a:ea typeface="Inter V Semi Bold Italic" panose="02000503000000020004" pitchFamily="2" charset="0"/>
                <a:cs typeface="Inter V Semi Bold Italic" panose="02000503000000020004" pitchFamily="2" charset="0"/>
              </a:rPr>
              <a:t>по 12 направлениям деятельности</a:t>
            </a:r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8EF62B42-2747-0CBD-46B3-3FE0B027CCEB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5263506" y="5202114"/>
            <a:ext cx="459404" cy="404228"/>
          </a:xfrm>
          <a:prstGeom prst="rect">
            <a:avLst/>
          </a:prstGeom>
        </p:spPr>
      </p:pic>
      <p:pic>
        <p:nvPicPr>
          <p:cNvPr id="79" name="object 52">
            <a:extLst>
              <a:ext uri="{FF2B5EF4-FFF2-40B4-BE49-F238E27FC236}">
                <a16:creationId xmlns:a16="http://schemas.microsoft.com/office/drawing/2014/main" id="{34565EAE-70CA-0B25-B276-B397E3013648}"/>
              </a:ext>
            </a:extLst>
          </p:cNvPr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8119895" y="4747639"/>
            <a:ext cx="3416060" cy="454475"/>
          </a:xfrm>
          <a:prstGeom prst="rect">
            <a:avLst/>
          </a:prstGeom>
        </p:spPr>
      </p:pic>
      <p:pic>
        <p:nvPicPr>
          <p:cNvPr id="80" name="object 53">
            <a:extLst>
              <a:ext uri="{FF2B5EF4-FFF2-40B4-BE49-F238E27FC236}">
                <a16:creationId xmlns:a16="http://schemas.microsoft.com/office/drawing/2014/main" id="{E07C4B35-D95C-3FA0-C5BD-2D51976D7077}"/>
              </a:ext>
            </a:extLst>
          </p:cNvPr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8119895" y="5363168"/>
            <a:ext cx="3422410" cy="454475"/>
          </a:xfrm>
          <a:prstGeom prst="rect">
            <a:avLst/>
          </a:prstGeom>
        </p:spPr>
      </p:pic>
      <p:pic>
        <p:nvPicPr>
          <p:cNvPr id="81" name="object 54">
            <a:extLst>
              <a:ext uri="{FF2B5EF4-FFF2-40B4-BE49-F238E27FC236}">
                <a16:creationId xmlns:a16="http://schemas.microsoft.com/office/drawing/2014/main" id="{09B616E2-8BA6-A024-271E-00BFC4521B6B}"/>
              </a:ext>
            </a:extLst>
          </p:cNvPr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8113545" y="5942062"/>
            <a:ext cx="3422410" cy="454475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7A354249-1BCF-127B-6AAD-3D6DD7B8A5EC}"/>
              </a:ext>
            </a:extLst>
          </p:cNvPr>
          <p:cNvSpPr txBox="1"/>
          <p:nvPr/>
        </p:nvSpPr>
        <p:spPr>
          <a:xfrm>
            <a:off x="7699323" y="4355032"/>
            <a:ext cx="389319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srgbClr val="1D4AE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Распространение календаря</a:t>
            </a:r>
          </a:p>
        </p:txBody>
      </p:sp>
      <p:sp>
        <p:nvSpPr>
          <p:cNvPr id="83" name="Овал 82">
            <a:extLst>
              <a:ext uri="{FF2B5EF4-FFF2-40B4-BE49-F238E27FC236}">
                <a16:creationId xmlns:a16="http://schemas.microsoft.com/office/drawing/2014/main" id="{90B880D5-CEE8-B3D0-7FEA-53AAFAD5149D}"/>
              </a:ext>
            </a:extLst>
          </p:cNvPr>
          <p:cNvSpPr/>
          <p:nvPr/>
        </p:nvSpPr>
        <p:spPr>
          <a:xfrm>
            <a:off x="11660581" y="4477489"/>
            <a:ext cx="114047" cy="114047"/>
          </a:xfrm>
          <a:prstGeom prst="ellipse">
            <a:avLst/>
          </a:prstGeom>
          <a:solidFill>
            <a:srgbClr val="214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id="{AE8744A0-EF97-A3EC-A976-713C812961B9}"/>
              </a:ext>
            </a:extLst>
          </p:cNvPr>
          <p:cNvCxnSpPr>
            <a:cxnSpLocks/>
          </p:cNvCxnSpPr>
          <p:nvPr/>
        </p:nvCxnSpPr>
        <p:spPr>
          <a:xfrm>
            <a:off x="11756531" y="4541617"/>
            <a:ext cx="209096" cy="0"/>
          </a:xfrm>
          <a:prstGeom prst="line">
            <a:avLst/>
          </a:prstGeom>
          <a:ln>
            <a:solidFill>
              <a:srgbClr val="214F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object 16">
            <a:extLst>
              <a:ext uri="{FF2B5EF4-FFF2-40B4-BE49-F238E27FC236}">
                <a16:creationId xmlns:a16="http://schemas.microsoft.com/office/drawing/2014/main" id="{22C85884-48D7-9018-593E-ABFE0A316243}"/>
              </a:ext>
            </a:extLst>
          </p:cNvPr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1944738" y="4278698"/>
            <a:ext cx="66884" cy="250772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4C5256A4-C508-4C13-8A9D-15A688D62E6A}"/>
              </a:ext>
            </a:extLst>
          </p:cNvPr>
          <p:cNvGrpSpPr/>
          <p:nvPr/>
        </p:nvGrpSpPr>
        <p:grpSpPr>
          <a:xfrm>
            <a:off x="555806" y="6121520"/>
            <a:ext cx="5787003" cy="396000"/>
            <a:chOff x="575056" y="6121520"/>
            <a:chExt cx="5787003" cy="39600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73538798-BF08-4B79-A52D-BDAFF9BDE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5056" y="6121520"/>
              <a:ext cx="1447304" cy="396000"/>
            </a:xfrm>
            <a:prstGeom prst="rect">
              <a:avLst/>
            </a:prstGeom>
          </p:spPr>
        </p:pic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3D94B10C-56AF-4D91-B847-C02DCBF5275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377440" y="6183436"/>
              <a:ext cx="0" cy="272168"/>
            </a:xfrm>
            <a:prstGeom prst="line">
              <a:avLst/>
            </a:prstGeom>
            <a:noFill/>
            <a:ln w="19050" cap="flat">
              <a:solidFill>
                <a:srgbClr val="89A3F0"/>
              </a:solidFill>
              <a:prstDash val="solid"/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</p:cxn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F8E46BA3-2589-431A-ADB5-4D32F69FB48A}"/>
                </a:ext>
              </a:extLst>
            </p:cNvPr>
            <p:cNvSpPr/>
            <p:nvPr/>
          </p:nvSpPr>
          <p:spPr>
            <a:xfrm>
              <a:off x="2597416" y="6150243"/>
              <a:ext cx="376464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ОБЩЕРОССИЙСКОЕ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 ОБЩЕСТВЕННО-ГОСУДАРСТВЕННОЕ </a:t>
              </a:r>
              <a:endParaRPr lang="en-US" sz="800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endParaRPr>
            </a:p>
            <a:p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ДВИЖЕНИЕ ДЕТЕЙ И МОЛОД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Ё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ЖИ «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ДВИЖЕНИЕ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 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ПЕРВЫХ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»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79AE19E-5B8D-4467-A507-D097B1FFC6C8}"/>
              </a:ext>
            </a:extLst>
          </p:cNvPr>
          <p:cNvSpPr txBox="1"/>
          <p:nvPr/>
        </p:nvSpPr>
        <p:spPr>
          <a:xfrm>
            <a:off x="464721" y="505509"/>
            <a:ext cx="114583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КОНКУРС ПЕРВИЧНЫХ ОТДЕЛЕНИЙ ДВИЖЕНИЯ ПЕРВЫХ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CB2215-CA89-4E4C-AFFE-12AD6B1933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30" y="1538488"/>
            <a:ext cx="17092" cy="4320000"/>
          </a:xfrm>
          <a:prstGeom prst="rect">
            <a:avLst/>
          </a:prstGeom>
        </p:spPr>
      </p:pic>
      <p:pic>
        <p:nvPicPr>
          <p:cNvPr id="28" name="Image 3" descr=" ">
            <a:extLst>
              <a:ext uri="{FF2B5EF4-FFF2-40B4-BE49-F238E27FC236}">
                <a16:creationId xmlns:a16="http://schemas.microsoft.com/office/drawing/2014/main" id="{D50AAF1A-E792-39AC-841F-F15C83BE4E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7507" y="900194"/>
            <a:ext cx="5682116" cy="568140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26" y="3904514"/>
            <a:ext cx="453694" cy="453694"/>
          </a:xfrm>
          <a:prstGeom prst="rect">
            <a:avLst/>
          </a:prstGeom>
        </p:spPr>
      </p:pic>
      <p:sp>
        <p:nvSpPr>
          <p:cNvPr id="27" name="Text 47">
            <a:extLst>
              <a:ext uri="{FF2B5EF4-FFF2-40B4-BE49-F238E27FC236}">
                <a16:creationId xmlns:a16="http://schemas.microsoft.com/office/drawing/2014/main" id="{6EF2A35E-D4E0-9A14-32C6-F7FCD0C723D1}"/>
              </a:ext>
            </a:extLst>
          </p:cNvPr>
          <p:cNvSpPr/>
          <p:nvPr/>
        </p:nvSpPr>
        <p:spPr>
          <a:xfrm>
            <a:off x="960347" y="3010396"/>
            <a:ext cx="5546103" cy="7305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b="1" dirty="0">
                <a:solidFill>
                  <a:srgbClr val="3469CF"/>
                </a:solidFill>
                <a:latin typeface="Century Gothic" panose="020B0502020202020204" pitchFamily="34" charset="0"/>
                <a:ea typeface="Century Gothic Bold Italic" pitchFamily="34" charset="-122"/>
                <a:cs typeface="Century Gothic Bold Italic" pitchFamily="34" charset="-120"/>
              </a:rPr>
              <a:t>ТРЕТИЙ СЕЗОН </a:t>
            </a:r>
            <a:r>
              <a:rPr lang="ru-RU" b="1" dirty="0">
                <a:solidFill>
                  <a:srgbClr val="568AEE"/>
                </a:solidFill>
                <a:latin typeface="Century Gothic" panose="020B0502020202020204" pitchFamily="34" charset="0"/>
                <a:ea typeface="Century Gothic Bold Italic" pitchFamily="34" charset="-122"/>
                <a:cs typeface="Century Gothic Bold Italic" pitchFamily="34" charset="-120"/>
              </a:rPr>
              <a:t>КОНКУРСА ЛУЧШИХ </a:t>
            </a:r>
          </a:p>
          <a:p>
            <a:r>
              <a:rPr lang="ru-RU" b="1" dirty="0">
                <a:solidFill>
                  <a:srgbClr val="568AEE"/>
                </a:solidFill>
                <a:latin typeface="Century Gothic" panose="020B0502020202020204" pitchFamily="34" charset="0"/>
                <a:ea typeface="Century Gothic Bold Italic" pitchFamily="34" charset="-122"/>
                <a:cs typeface="Century Gothic Bold Italic" pitchFamily="34" charset="-120"/>
              </a:rPr>
              <a:t>ПРОЕКТОВ ДЛЯ ДЕТЕЙ И МОЛОДЁЖИ </a:t>
            </a:r>
          </a:p>
          <a:p>
            <a:r>
              <a:rPr lang="ru-RU" b="1" dirty="0">
                <a:solidFill>
                  <a:srgbClr val="568AEE"/>
                </a:solidFill>
                <a:latin typeface="Century Gothic" panose="020B0502020202020204" pitchFamily="34" charset="0"/>
                <a:ea typeface="Century Gothic Bold Italic" pitchFamily="34" charset="-122"/>
                <a:cs typeface="Century Gothic Bold Italic" pitchFamily="34" charset="-120"/>
              </a:rPr>
              <a:t>«КОНКУРС ПЕРВИЧНЫХ ОТДЕЛЕНИЙ»</a:t>
            </a: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D9D5A0D8-F35A-0290-308E-EF5DE77C3947}"/>
              </a:ext>
            </a:extLst>
          </p:cNvPr>
          <p:cNvGrpSpPr/>
          <p:nvPr/>
        </p:nvGrpSpPr>
        <p:grpSpPr>
          <a:xfrm>
            <a:off x="1645959" y="3946695"/>
            <a:ext cx="4409728" cy="666337"/>
            <a:chOff x="9604924" y="2710850"/>
            <a:chExt cx="4409728" cy="666337"/>
          </a:xfrm>
        </p:grpSpPr>
        <p:sp>
          <p:nvSpPr>
            <p:cNvPr id="40" name="Скругленный прямоугольник 39"/>
            <p:cNvSpPr/>
            <p:nvPr/>
          </p:nvSpPr>
          <p:spPr>
            <a:xfrm>
              <a:off x="9672160" y="2710850"/>
              <a:ext cx="3588349" cy="369332"/>
            </a:xfrm>
            <a:prstGeom prst="roundRect">
              <a:avLst>
                <a:gd name="adj" fmla="val 50000"/>
              </a:avLst>
            </a:prstGeom>
            <a:solidFill>
              <a:srgbClr val="3469C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9735753" y="2733984"/>
              <a:ext cx="427889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АНОНС ЗАЯВОЧНОЙ КАМПАНИИ</a:t>
              </a: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9604924" y="3069410"/>
              <a:ext cx="176139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latin typeface="Century Gothic" panose="020B0502020202020204" pitchFamily="34" charset="0"/>
                </a:rPr>
                <a:t>сентябрь 2025</a:t>
              </a:r>
            </a:p>
          </p:txBody>
        </p:sp>
      </p:grpSp>
      <p:pic>
        <p:nvPicPr>
          <p:cNvPr id="43" name="Рисунок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48" y="4554236"/>
            <a:ext cx="453694" cy="453694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D9D5A0D8-F35A-0290-308E-EF5DE77C3947}"/>
              </a:ext>
            </a:extLst>
          </p:cNvPr>
          <p:cNvGrpSpPr/>
          <p:nvPr/>
        </p:nvGrpSpPr>
        <p:grpSpPr>
          <a:xfrm>
            <a:off x="1664876" y="4618734"/>
            <a:ext cx="3646090" cy="727035"/>
            <a:chOff x="9614419" y="2710850"/>
            <a:chExt cx="3646090" cy="727035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9672160" y="2710850"/>
              <a:ext cx="2748629" cy="369332"/>
            </a:xfrm>
            <a:prstGeom prst="roundRect">
              <a:avLst>
                <a:gd name="adj" fmla="val 50000"/>
              </a:avLst>
            </a:prstGeom>
            <a:solidFill>
              <a:srgbClr val="3469C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9735753" y="2733984"/>
              <a:ext cx="259359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ВЫПОЛНЕНИЕ ЗАДАНИЙ</a:t>
              </a: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9614419" y="3130108"/>
              <a:ext cx="364609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latin typeface="Century Gothic" panose="020B0502020202020204" pitchFamily="34" charset="0"/>
                </a:rPr>
                <a:t> октябрь 2025-апрель 2026</a:t>
              </a:r>
            </a:p>
          </p:txBody>
        </p:sp>
      </p:grpSp>
      <p:pic>
        <p:nvPicPr>
          <p:cNvPr id="48" name="Рисунок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26" y="5359922"/>
            <a:ext cx="453694" cy="453694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D9D5A0D8-F35A-0290-308E-EF5DE77C3947}"/>
              </a:ext>
            </a:extLst>
          </p:cNvPr>
          <p:cNvGrpSpPr/>
          <p:nvPr/>
        </p:nvGrpSpPr>
        <p:grpSpPr>
          <a:xfrm>
            <a:off x="1695767" y="5374021"/>
            <a:ext cx="4400233" cy="727035"/>
            <a:chOff x="9614419" y="2710850"/>
            <a:chExt cx="4400233" cy="727035"/>
          </a:xfrm>
        </p:grpSpPr>
        <p:sp>
          <p:nvSpPr>
            <p:cNvPr id="50" name="Скругленный прямоугольник 49"/>
            <p:cNvSpPr/>
            <p:nvPr/>
          </p:nvSpPr>
          <p:spPr>
            <a:xfrm>
              <a:off x="9672161" y="2710850"/>
              <a:ext cx="948843" cy="369332"/>
            </a:xfrm>
            <a:prstGeom prst="roundRect">
              <a:avLst>
                <a:gd name="adj" fmla="val 50000"/>
              </a:avLst>
            </a:prstGeom>
            <a:solidFill>
              <a:srgbClr val="3469C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9735753" y="2727864"/>
              <a:ext cx="427889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ИТОГИ</a:t>
              </a: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9614419" y="3130108"/>
              <a:ext cx="364609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latin typeface="Century Gothic" panose="020B0502020202020204" pitchFamily="34" charset="0"/>
                </a:rPr>
                <a:t>май-июнь 2026</a:t>
              </a:r>
            </a:p>
          </p:txBody>
        </p:sp>
      </p:grpSp>
      <p:pic>
        <p:nvPicPr>
          <p:cNvPr id="1026" name="Picture 2" descr="https://sun9-69.userapi.com/s/v1/if2/POg-N2M-OwAdfqQp73iGNo33vQFNS96ayGkimClog8Sk7VGs7GH3Wr_v03RdOAoetMWUke-cu_XGwORR1bkaZ7Yz.jpg?quality=95&amp;as=32x21,48x32,72x48,108x72,160x107,240x160,360x240,480x320,540x360,640x427,720x480,1080x720,1280x853,1440x960,2560x1707&amp;from=bu&amp;cs=2560x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7" b="29723"/>
          <a:stretch/>
        </p:blipFill>
        <p:spPr bwMode="auto">
          <a:xfrm>
            <a:off x="964429" y="1160386"/>
            <a:ext cx="4504879" cy="1750933"/>
          </a:xfrm>
          <a:prstGeom prst="roundRect">
            <a:avLst>
              <a:gd name="adj" fmla="val 93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156" y="990761"/>
            <a:ext cx="453694" cy="453694"/>
          </a:xfrm>
          <a:prstGeom prst="rect">
            <a:avLst/>
          </a:prstGeom>
        </p:spPr>
      </p:pic>
      <p:sp>
        <p:nvSpPr>
          <p:cNvPr id="54" name="Text 47">
            <a:extLst>
              <a:ext uri="{FF2B5EF4-FFF2-40B4-BE49-F238E27FC236}">
                <a16:creationId xmlns:a16="http://schemas.microsoft.com/office/drawing/2014/main" id="{6EF2A35E-D4E0-9A14-32C6-F7FCD0C723D1}"/>
              </a:ext>
            </a:extLst>
          </p:cNvPr>
          <p:cNvSpPr/>
          <p:nvPr/>
        </p:nvSpPr>
        <p:spPr>
          <a:xfrm>
            <a:off x="6751910" y="1079204"/>
            <a:ext cx="4020999" cy="365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b="1" dirty="0">
                <a:solidFill>
                  <a:srgbClr val="3469CF"/>
                </a:solidFill>
                <a:latin typeface="Century Gothic" panose="020B0502020202020204" pitchFamily="34" charset="0"/>
                <a:ea typeface="Century Gothic Bold Italic" pitchFamily="34" charset="-122"/>
                <a:cs typeface="Century Gothic Bold Italic" pitchFamily="34" charset="-120"/>
              </a:rPr>
              <a:t>ЧТОБЫ ПРИНЯТЬ УЧАСТИЕ, НУЖНО:</a:t>
            </a:r>
          </a:p>
        </p:txBody>
      </p:sp>
      <p:sp>
        <p:nvSpPr>
          <p:cNvPr id="55" name="Text 47">
            <a:extLst>
              <a:ext uri="{FF2B5EF4-FFF2-40B4-BE49-F238E27FC236}">
                <a16:creationId xmlns:a16="http://schemas.microsoft.com/office/drawing/2014/main" id="{6EF2A35E-D4E0-9A14-32C6-F7FCD0C723D1}"/>
              </a:ext>
            </a:extLst>
          </p:cNvPr>
          <p:cNvSpPr/>
          <p:nvPr/>
        </p:nvSpPr>
        <p:spPr>
          <a:xfrm>
            <a:off x="6751910" y="1444456"/>
            <a:ext cx="4963681" cy="14668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>
                <a:latin typeface="Century Gothic" panose="020B0502020202020204" pitchFamily="34" charset="0"/>
                <a:ea typeface="Century Gothic Bold Italic" pitchFamily="34" charset="-122"/>
                <a:cs typeface="Century Gothic Bold Italic" pitchFamily="34" charset="-120"/>
              </a:rPr>
              <a:t>Открыть первичное отделение </a:t>
            </a:r>
            <a:r>
              <a:rPr lang="ru-RU" sz="1200" dirty="0">
                <a:latin typeface="Century Gothic" panose="020B0502020202020204" pitchFamily="34" charset="0"/>
                <a:ea typeface="Century Gothic Bold Italic" pitchFamily="34" charset="-122"/>
                <a:cs typeface="Century Gothic Bold Italic" pitchFamily="34" charset="-120"/>
              </a:rPr>
              <a:t>в своем учреждении, если оно еще не открыто.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>
                <a:latin typeface="Century Gothic" panose="020B0502020202020204" pitchFamily="34" charset="0"/>
                <a:ea typeface="Century Gothic Bold Italic" pitchFamily="34" charset="-122"/>
                <a:cs typeface="Century Gothic Bold Italic" pitchFamily="34" charset="-120"/>
              </a:rPr>
              <a:t>Собрать команду </a:t>
            </a:r>
            <a:r>
              <a:rPr lang="ru-RU" sz="1200" dirty="0">
                <a:latin typeface="Century Gothic" panose="020B0502020202020204" pitchFamily="34" charset="0"/>
                <a:ea typeface="Century Gothic Bold Italic" pitchFamily="34" charset="-122"/>
                <a:cs typeface="Century Gothic Bold Italic" pitchFamily="34" charset="-120"/>
              </a:rPr>
              <a:t>от 7 до 20 участников: от 5 ребят             (6-25 лет) и от 2 наставников (от 18 лет).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>
                <a:latin typeface="Century Gothic" panose="020B0502020202020204" pitchFamily="34" charset="0"/>
                <a:ea typeface="Century Gothic Bold Italic" pitchFamily="34" charset="-122"/>
                <a:cs typeface="Century Gothic Bold Italic" pitchFamily="34" charset="-120"/>
              </a:rPr>
              <a:t>Зарегистрироваться</a:t>
            </a:r>
            <a:r>
              <a:rPr lang="ru-RU" sz="1200" dirty="0">
                <a:latin typeface="Century Gothic" panose="020B0502020202020204" pitchFamily="34" charset="0"/>
                <a:ea typeface="Century Gothic Bold Italic" pitchFamily="34" charset="-122"/>
                <a:cs typeface="Century Gothic Bold Italic" pitchFamily="34" charset="-120"/>
              </a:rPr>
              <a:t> на Конкурс на сайте Движения Первых, когда мероприятие станет доступным</a:t>
            </a: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618" y="2602679"/>
            <a:ext cx="453694" cy="453694"/>
          </a:xfrm>
          <a:prstGeom prst="rect">
            <a:avLst/>
          </a:prstGeom>
        </p:spPr>
      </p:pic>
      <p:sp>
        <p:nvSpPr>
          <p:cNvPr id="57" name="Text 47">
            <a:extLst>
              <a:ext uri="{FF2B5EF4-FFF2-40B4-BE49-F238E27FC236}">
                <a16:creationId xmlns:a16="http://schemas.microsoft.com/office/drawing/2014/main" id="{6EF2A35E-D4E0-9A14-32C6-F7FCD0C723D1}"/>
              </a:ext>
            </a:extLst>
          </p:cNvPr>
          <p:cNvSpPr/>
          <p:nvPr/>
        </p:nvSpPr>
        <p:spPr>
          <a:xfrm>
            <a:off x="6769372" y="2691122"/>
            <a:ext cx="4020999" cy="365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b="1" dirty="0">
                <a:solidFill>
                  <a:srgbClr val="3469CF"/>
                </a:solidFill>
                <a:latin typeface="Century Gothic" panose="020B0502020202020204" pitchFamily="34" charset="0"/>
                <a:ea typeface="Century Gothic Bold Italic" pitchFamily="34" charset="-122"/>
                <a:cs typeface="Century Gothic Bold Italic" pitchFamily="34" charset="-120"/>
              </a:rPr>
              <a:t>ЧТО БУДЕТ В НОВОМ СЕЗОНЕ?</a:t>
            </a:r>
          </a:p>
        </p:txBody>
      </p:sp>
      <p:sp>
        <p:nvSpPr>
          <p:cNvPr id="58" name="Text 47">
            <a:extLst>
              <a:ext uri="{FF2B5EF4-FFF2-40B4-BE49-F238E27FC236}">
                <a16:creationId xmlns:a16="http://schemas.microsoft.com/office/drawing/2014/main" id="{6EF2A35E-D4E0-9A14-32C6-F7FCD0C723D1}"/>
              </a:ext>
            </a:extLst>
          </p:cNvPr>
          <p:cNvSpPr/>
          <p:nvPr/>
        </p:nvSpPr>
        <p:spPr>
          <a:xfrm>
            <a:off x="6747346" y="3036485"/>
            <a:ext cx="4963681" cy="19515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>
                <a:latin typeface="Century Gothic" panose="020B0502020202020204" pitchFamily="34" charset="0"/>
                <a:ea typeface="Century Gothic Bold Italic" pitchFamily="34" charset="-122"/>
                <a:cs typeface="Century Gothic Bold Italic" pitchFamily="34" charset="-120"/>
              </a:rPr>
              <a:t>Две номинации: </a:t>
            </a:r>
            <a:r>
              <a:rPr lang="ru-RU" sz="1200" dirty="0">
                <a:latin typeface="Century Gothic" panose="020B0502020202020204" pitchFamily="34" charset="0"/>
                <a:ea typeface="Century Gothic Bold Italic" pitchFamily="34" charset="-122"/>
                <a:cs typeface="Century Gothic Bold Italic" pitchFamily="34" charset="-120"/>
              </a:rPr>
              <a:t>Общая номинация «Лига возможностей» и Специальная номинация для двукратных победителей Конкурса «Первая лига»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>
                <a:latin typeface="Century Gothic" panose="020B0502020202020204" pitchFamily="34" charset="0"/>
                <a:ea typeface="Century Gothic Bold Italic" pitchFamily="34" charset="-122"/>
                <a:cs typeface="Century Gothic Bold Italic" pitchFamily="34" charset="-120"/>
              </a:rPr>
              <a:t>Вариативность</a:t>
            </a:r>
            <a:r>
              <a:rPr lang="ru-RU" sz="1200" dirty="0">
                <a:latin typeface="Century Gothic" panose="020B0502020202020204" pitchFamily="34" charset="0"/>
                <a:ea typeface="Century Gothic Bold Italic" pitchFamily="34" charset="-122"/>
                <a:cs typeface="Century Gothic Bold Italic" pitchFamily="34" charset="-120"/>
              </a:rPr>
              <a:t> выполнения заданий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 Gothic" panose="020B0502020202020204" pitchFamily="34" charset="0"/>
                <a:ea typeface="Century Gothic Bold Italic" pitchFamily="34" charset="-122"/>
                <a:cs typeface="Century Gothic Bold Italic" pitchFamily="34" charset="-120"/>
              </a:rPr>
              <a:t>Задания разных уровней сложности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>
                <a:latin typeface="Century Gothic" panose="020B0502020202020204" pitchFamily="34" charset="0"/>
                <a:ea typeface="Century Gothic Bold Italic" pitchFamily="34" charset="-122"/>
                <a:cs typeface="Century Gothic Bold Italic" pitchFamily="34" charset="-120"/>
              </a:rPr>
              <a:t>Задания-вызовы</a:t>
            </a:r>
            <a:r>
              <a:rPr lang="ru-RU" sz="1200" dirty="0">
                <a:latin typeface="Century Gothic" panose="020B0502020202020204" pitchFamily="34" charset="0"/>
                <a:ea typeface="Century Gothic Bold Italic" pitchFamily="34" charset="-122"/>
                <a:cs typeface="Century Gothic Bold Italic" pitchFamily="34" charset="-120"/>
              </a:rPr>
              <a:t> от партнёров Конкурса с призами</a:t>
            </a:r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884" y="4131361"/>
            <a:ext cx="453694" cy="453694"/>
          </a:xfrm>
          <a:prstGeom prst="rect">
            <a:avLst/>
          </a:prstGeom>
        </p:spPr>
      </p:pic>
      <p:sp>
        <p:nvSpPr>
          <p:cNvPr id="65" name="Text 47">
            <a:extLst>
              <a:ext uri="{FF2B5EF4-FFF2-40B4-BE49-F238E27FC236}">
                <a16:creationId xmlns:a16="http://schemas.microsoft.com/office/drawing/2014/main" id="{6EF2A35E-D4E0-9A14-32C6-F7FCD0C723D1}"/>
              </a:ext>
            </a:extLst>
          </p:cNvPr>
          <p:cNvSpPr/>
          <p:nvPr/>
        </p:nvSpPr>
        <p:spPr>
          <a:xfrm>
            <a:off x="6800638" y="4219804"/>
            <a:ext cx="4020999" cy="365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b="1" dirty="0">
                <a:solidFill>
                  <a:srgbClr val="3469CF"/>
                </a:solidFill>
                <a:latin typeface="Century Gothic" panose="020B0502020202020204" pitchFamily="34" charset="0"/>
                <a:ea typeface="Century Gothic Bold Italic" pitchFamily="34" charset="-122"/>
                <a:cs typeface="Century Gothic Bold Italic" pitchFamily="34" charset="-120"/>
              </a:rPr>
              <a:t>ТЕМЫ ЗАДАНИЙ?</a:t>
            </a:r>
          </a:p>
        </p:txBody>
      </p:sp>
      <p:sp>
        <p:nvSpPr>
          <p:cNvPr id="66" name="Text 47">
            <a:extLst>
              <a:ext uri="{FF2B5EF4-FFF2-40B4-BE49-F238E27FC236}">
                <a16:creationId xmlns:a16="http://schemas.microsoft.com/office/drawing/2014/main" id="{6EF2A35E-D4E0-9A14-32C6-F7FCD0C723D1}"/>
              </a:ext>
            </a:extLst>
          </p:cNvPr>
          <p:cNvSpPr/>
          <p:nvPr/>
        </p:nvSpPr>
        <p:spPr>
          <a:xfrm>
            <a:off x="6769372" y="4554236"/>
            <a:ext cx="4963681" cy="30649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 Gothic" panose="020B0502020202020204" pitchFamily="34" charset="0"/>
                <a:ea typeface="Century Gothic Bold Italic" pitchFamily="34" charset="-122"/>
                <a:cs typeface="Century Gothic Bold Italic" pitchFamily="34" charset="-120"/>
              </a:rPr>
              <a:t>Самоуправление. Деятельность Советов Первых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 Gothic" panose="020B0502020202020204" pitchFamily="34" charset="0"/>
                <a:ea typeface="Century Gothic Bold Italic" pitchFamily="34" charset="-122"/>
                <a:cs typeface="Century Gothic Bold Italic" pitchFamily="34" charset="-120"/>
              </a:rPr>
              <a:t>Клубная работа по направлениям Движения.  Реализация флагманских проектов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err="1">
                <a:latin typeface="Century Gothic" panose="020B0502020202020204" pitchFamily="34" charset="0"/>
                <a:ea typeface="Century Gothic Bold Italic" pitchFamily="34" charset="-122"/>
                <a:cs typeface="Century Gothic Bold Italic" pitchFamily="34" charset="-120"/>
              </a:rPr>
              <a:t>Медиасопровождение</a:t>
            </a:r>
            <a:r>
              <a:rPr lang="ru-RU" sz="1200" dirty="0">
                <a:latin typeface="Century Gothic" panose="020B0502020202020204" pitchFamily="34" charset="0"/>
                <a:ea typeface="Century Gothic Bold Italic" pitchFamily="34" charset="-122"/>
                <a:cs typeface="Century Gothic Bold Italic" pitchFamily="34" charset="-120"/>
              </a:rPr>
              <a:t> деятельности первичного отделения и продвижение ценностей Движения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 Gothic" panose="020B0502020202020204" pitchFamily="34" charset="0"/>
                <a:ea typeface="Century Gothic Bold Italic" pitchFamily="34" charset="-122"/>
                <a:cs typeface="Century Gothic Bold Italic" pitchFamily="34" charset="-120"/>
              </a:rPr>
              <a:t>Наставничество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 Gothic" panose="020B0502020202020204" pitchFamily="34" charset="0"/>
                <a:ea typeface="Century Gothic Bold Italic" pitchFamily="34" charset="-122"/>
                <a:cs typeface="Century Gothic Bold Italic" pitchFamily="34" charset="-120"/>
              </a:rPr>
              <a:t>Развитие семейного сообщества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 Gothic" panose="020B0502020202020204" pitchFamily="34" charset="0"/>
                <a:ea typeface="Century Gothic Bold Italic" pitchFamily="34" charset="-122"/>
                <a:cs typeface="Century Gothic Bold Italic" pitchFamily="34" charset="-120"/>
              </a:rPr>
              <a:t>Реализация социально значимых инициатив за пределами первичного отделения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 Gothic" panose="020B0502020202020204" pitchFamily="34" charset="0"/>
                <a:ea typeface="Century Gothic Bold Italic" pitchFamily="34" charset="-122"/>
                <a:cs typeface="Century Gothic Bold Italic" pitchFamily="34" charset="-120"/>
              </a:rPr>
              <a:t>Партнёрские задания (временные задания месяца)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 Gothic" panose="020B0502020202020204" pitchFamily="34" charset="0"/>
                <a:ea typeface="Century Gothic Bold Italic" pitchFamily="34" charset="-122"/>
                <a:cs typeface="Century Gothic Bold Italic" pitchFamily="34" charset="-120"/>
              </a:rPr>
              <a:t>Регулярная деятельность (временные задания месяца)</a:t>
            </a:r>
          </a:p>
        </p:txBody>
      </p:sp>
    </p:spTree>
    <p:extLst>
      <p:ext uri="{BB962C8B-B14F-4D97-AF65-F5344CB8AC3E}">
        <p14:creationId xmlns:p14="http://schemas.microsoft.com/office/powerpoint/2010/main" val="1109668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47">
            <a:extLst>
              <a:ext uri="{FF2B5EF4-FFF2-40B4-BE49-F238E27FC236}">
                <a16:creationId xmlns:a16="http://schemas.microsoft.com/office/drawing/2014/main" id="{6EF2A35E-D4E0-9A14-32C6-F7FCD0C723D1}"/>
              </a:ext>
            </a:extLst>
          </p:cNvPr>
          <p:cNvSpPr/>
          <p:nvPr/>
        </p:nvSpPr>
        <p:spPr>
          <a:xfrm>
            <a:off x="354694" y="231924"/>
            <a:ext cx="10364105" cy="4148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000" b="1" dirty="0">
                <a:latin typeface="Pervye Extended Bold" panose="020B0705040502020204" pitchFamily="34" charset="0"/>
                <a:ea typeface="Pervye Extended Bold" panose="020B0705040502020204" pitchFamily="34" charset="0"/>
                <a:cs typeface="Century Gothic Bold Italic" pitchFamily="34" charset="-120"/>
              </a:rPr>
              <a:t>МЕРОПРИЯТИЯ ПО ПОДВЕДЕНИЮ ИТОГОВ РАБОТЫ ПЕРВИЧНЫХ ОТДЕЛЕНИЙ 2025. КЕМЕРОВСКАЯ ОБЛАСТЬ – КУЗБАСС </a:t>
            </a:r>
          </a:p>
        </p:txBody>
      </p:sp>
      <p:pic>
        <p:nvPicPr>
          <p:cNvPr id="37" name="Image 0" descr=" ">
            <a:extLst>
              <a:ext uri="{FF2B5EF4-FFF2-40B4-BE49-F238E27FC236}">
                <a16:creationId xmlns:a16="http://schemas.microsoft.com/office/drawing/2014/main" id="{A2F0676D-3DA5-4415-E4CB-D7CB35EA2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89" y="1168400"/>
            <a:ext cx="11636621" cy="5410200"/>
          </a:xfrm>
          <a:prstGeom prst="rect">
            <a:avLst/>
          </a:prstGeom>
        </p:spPr>
      </p:pic>
      <p:pic>
        <p:nvPicPr>
          <p:cNvPr id="75" name="Image 1" descr=" ">
            <a:extLst>
              <a:ext uri="{FF2B5EF4-FFF2-40B4-BE49-F238E27FC236}">
                <a16:creationId xmlns:a16="http://schemas.microsoft.com/office/drawing/2014/main" id="{6FA15E88-7BF6-C23E-38E4-0E5E74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555" y="1753866"/>
            <a:ext cx="4648979" cy="4655125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A97118DA-CF8D-A5BE-9749-B4CEA10F313E}"/>
              </a:ext>
            </a:extLst>
          </p:cNvPr>
          <p:cNvGrpSpPr/>
          <p:nvPr/>
        </p:nvGrpSpPr>
        <p:grpSpPr>
          <a:xfrm>
            <a:off x="6802891" y="1382190"/>
            <a:ext cx="4450582" cy="369332"/>
            <a:chOff x="7010399" y="4701335"/>
            <a:chExt cx="4450581" cy="369332"/>
          </a:xfrm>
        </p:grpSpPr>
        <p:sp>
          <p:nvSpPr>
            <p:cNvPr id="50" name="Скругленный прямоугольник 49"/>
            <p:cNvSpPr/>
            <p:nvPr/>
          </p:nvSpPr>
          <p:spPr>
            <a:xfrm>
              <a:off x="7010399" y="4701335"/>
              <a:ext cx="4376649" cy="3693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7093037" y="4711769"/>
              <a:ext cx="436794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rgbClr val="568AEE"/>
                  </a:solidFill>
                  <a:latin typeface="Century Gothic" panose="020B0502020202020204" pitchFamily="34" charset="0"/>
                </a:rPr>
                <a:t>Конкурс проходит в несколько этапов: </a:t>
              </a: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B46A0F54-02F1-7AD8-DED7-6DC0C0AFCB3A}"/>
              </a:ext>
            </a:extLst>
          </p:cNvPr>
          <p:cNvGrpSpPr/>
          <p:nvPr/>
        </p:nvGrpSpPr>
        <p:grpSpPr>
          <a:xfrm>
            <a:off x="6334615" y="4032895"/>
            <a:ext cx="5022336" cy="983459"/>
            <a:chOff x="6338195" y="3982095"/>
            <a:chExt cx="5022336" cy="983459"/>
          </a:xfrm>
        </p:grpSpPr>
        <p:sp>
          <p:nvSpPr>
            <p:cNvPr id="65" name="Скругленный прямоугольник 21">
              <a:extLst>
                <a:ext uri="{FF2B5EF4-FFF2-40B4-BE49-F238E27FC236}">
                  <a16:creationId xmlns:a16="http://schemas.microsoft.com/office/drawing/2014/main" id="{1089037D-39A9-76F9-5306-5370DD806815}"/>
                </a:ext>
              </a:extLst>
            </p:cNvPr>
            <p:cNvSpPr/>
            <p:nvPr/>
          </p:nvSpPr>
          <p:spPr>
            <a:xfrm>
              <a:off x="6778229" y="3982095"/>
              <a:ext cx="1347941" cy="3693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CF5C408A-FBF9-D633-CBF5-5435CAB46FE9}"/>
                </a:ext>
              </a:extLst>
            </p:cNvPr>
            <p:cNvSpPr/>
            <p:nvPr/>
          </p:nvSpPr>
          <p:spPr>
            <a:xfrm>
              <a:off x="6835467" y="4005229"/>
              <a:ext cx="344796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rgbClr val="568AEE"/>
                  </a:solidFill>
                  <a:latin typeface="Century Gothic" panose="020B0502020202020204" pitchFamily="34" charset="0"/>
                </a:rPr>
                <a:t>ПАРТНЕРЫ</a:t>
              </a:r>
            </a:p>
          </p:txBody>
        </p:sp>
        <p:sp>
          <p:nvSpPr>
            <p:cNvPr id="68" name="Прямоугольник 67">
              <a:extLst>
                <a:ext uri="{FF2B5EF4-FFF2-40B4-BE49-F238E27FC236}">
                  <a16:creationId xmlns:a16="http://schemas.microsoft.com/office/drawing/2014/main" id="{3C68277E-DB11-13CA-3571-C8081CEE5258}"/>
                </a:ext>
              </a:extLst>
            </p:cNvPr>
            <p:cNvSpPr/>
            <p:nvPr/>
          </p:nvSpPr>
          <p:spPr>
            <a:xfrm>
              <a:off x="6769437" y="4442334"/>
              <a:ext cx="459109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ru-RU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Министерство образования</a:t>
              </a:r>
            </a:p>
            <a:p>
              <a:pPr fontAlgn="base"/>
              <a:r>
                <a:rPr lang="ru-RU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Кузбасса</a:t>
              </a:r>
              <a:endParaRPr lang="ru-RU" sz="1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70" name="Рисунок 69" descr="Изображение выглядит как Графика, белый, символ, ли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CFB6760-74A2-9DF5-4724-AB0E2D430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8195" y="4033859"/>
              <a:ext cx="315112" cy="315112"/>
            </a:xfrm>
            <a:prstGeom prst="rect">
              <a:avLst/>
            </a:prstGeom>
          </p:spPr>
        </p:pic>
      </p:grpSp>
      <p:pic>
        <p:nvPicPr>
          <p:cNvPr id="71" name="Рисунок 70" descr="Изображение выглядит как Графика, белый, символ, ли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FB6760-74A2-9DF5-4724-AB0E2D430C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195" y="1403335"/>
            <a:ext cx="315112" cy="315112"/>
          </a:xfrm>
          <a:prstGeom prst="rect">
            <a:avLst/>
          </a:prstGeom>
        </p:spPr>
      </p:pic>
      <p:sp>
        <p:nvSpPr>
          <p:cNvPr id="32" name="Text 47">
            <a:extLst>
              <a:ext uri="{FF2B5EF4-FFF2-40B4-BE49-F238E27FC236}">
                <a16:creationId xmlns:a16="http://schemas.microsoft.com/office/drawing/2014/main" id="{6EF2A35E-D4E0-9A14-32C6-F7FCD0C723D1}"/>
              </a:ext>
            </a:extLst>
          </p:cNvPr>
          <p:cNvSpPr/>
          <p:nvPr/>
        </p:nvSpPr>
        <p:spPr>
          <a:xfrm>
            <a:off x="6390287" y="5302286"/>
            <a:ext cx="3183799" cy="1140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ea typeface="Century Gothic Bold Italic" pitchFamily="34" charset="-122"/>
                <a:cs typeface="Century Gothic Bold Italic" pitchFamily="34" charset="-120"/>
              </a:rPr>
              <a:t>8 сентября стартовал </a:t>
            </a:r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 Bold Italic" pitchFamily="34" charset="-122"/>
                <a:cs typeface="Century Gothic Bold Italic" pitchFamily="34" charset="-120"/>
              </a:rPr>
              <a:t>РЕГИОНАЛЬНЫЙ КОНКУРС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 Bold Italic" pitchFamily="34" charset="-122"/>
                <a:cs typeface="Century Gothic Bold Italic" pitchFamily="34" charset="-120"/>
              </a:rPr>
              <a:t>ПО ПОДВЕДЕНИЮ ИТОГОВ РАБОТЫ ПЕРВИЧНЫХ ОТДЕЛЕНИЙ 2025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A97118DA-CF8D-A5BE-9749-B4CEA10F313E}"/>
              </a:ext>
            </a:extLst>
          </p:cNvPr>
          <p:cNvGrpSpPr/>
          <p:nvPr/>
        </p:nvGrpSpPr>
        <p:grpSpPr>
          <a:xfrm>
            <a:off x="925612" y="3734718"/>
            <a:ext cx="5206943" cy="1414346"/>
            <a:chOff x="7001608" y="4701335"/>
            <a:chExt cx="5206943" cy="1414346"/>
          </a:xfrm>
        </p:grpSpPr>
        <p:sp>
          <p:nvSpPr>
            <p:cNvPr id="42" name="Скругленный прямоугольник 41"/>
            <p:cNvSpPr/>
            <p:nvPr/>
          </p:nvSpPr>
          <p:spPr>
            <a:xfrm>
              <a:off x="7010400" y="4701335"/>
              <a:ext cx="1483256" cy="3693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7067638" y="4724469"/>
              <a:ext cx="344796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rgbClr val="568AEE"/>
                  </a:solidFill>
                  <a:latin typeface="Century Gothic" panose="020B0502020202020204" pitchFamily="34" charset="0"/>
                </a:rPr>
                <a:t>УЧАСТНИКИ</a:t>
              </a: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7001608" y="5161574"/>
              <a:ext cx="520694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Команды первичных отделений, в состав которых  входят 10 активистов в возрасте от 6 до 25 лет (школьники, студенты, наставники). </a:t>
              </a:r>
              <a:r>
                <a:rPr lang="ru-RU" sz="1400" b="1" i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Важно: </a:t>
              </a:r>
              <a:r>
                <a:rPr lang="ru-RU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в команде строго 10 участников, ни больше ни меньше.</a:t>
              </a:r>
            </a:p>
          </p:txBody>
        </p:sp>
      </p:grpSp>
      <p:pic>
        <p:nvPicPr>
          <p:cNvPr id="51" name="Рисунок 50" descr="Изображение выглядит как Графика, белый, символ, ли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FB6760-74A2-9DF5-4724-AB0E2D430C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07" y="3755863"/>
            <a:ext cx="315112" cy="315112"/>
          </a:xfrm>
          <a:prstGeom prst="rect">
            <a:avLst/>
          </a:prstGeom>
        </p:spPr>
      </p:pic>
      <p:sp>
        <p:nvSpPr>
          <p:cNvPr id="56" name="Прямоугольник 55"/>
          <p:cNvSpPr/>
          <p:nvPr/>
        </p:nvSpPr>
        <p:spPr>
          <a:xfrm>
            <a:off x="6282140" y="1862773"/>
            <a:ext cx="52474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 ЭТАП 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– регистрация и подача заявки участников                 </a:t>
            </a:r>
            <a:r>
              <a:rPr lang="ru-RU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с 08 сентября по 15 октября 2025 года. </a:t>
            </a:r>
          </a:p>
          <a:p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При подаче заявки на конкурс капитаны прикрепляют               к заявке ссылку на облачное хранилище «Яндекс диск» или «Mail.ru» с выполненными заданиями.</a:t>
            </a:r>
          </a:p>
          <a:p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II ЭТАП 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– оценка конкурсных заданий команд и определение победителей </a:t>
            </a:r>
            <a:r>
              <a:rPr lang="ru-RU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с 16 октября по 01 ноября 2025 года.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925612" y="5239440"/>
            <a:ext cx="520694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Победителями конкурса станут 65 команд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, набравших наибольшее количество баллов.             Команды-победители получат наборы </a:t>
            </a:r>
            <a:r>
              <a:rPr lang="ru-RU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брендированной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продукции на первичное                отделение и каждого участника команды.</a:t>
            </a:r>
          </a:p>
        </p:txBody>
      </p:sp>
      <p:sp>
        <p:nvSpPr>
          <p:cNvPr id="66" name="Скругленный прямоугольник 21">
            <a:extLst>
              <a:ext uri="{FF2B5EF4-FFF2-40B4-BE49-F238E27FC236}">
                <a16:creationId xmlns:a16="http://schemas.microsoft.com/office/drawing/2014/main" id="{1089037D-39A9-76F9-5306-5370DD806815}"/>
              </a:ext>
            </a:extLst>
          </p:cNvPr>
          <p:cNvSpPr/>
          <p:nvPr/>
        </p:nvSpPr>
        <p:spPr>
          <a:xfrm>
            <a:off x="6338194" y="5171983"/>
            <a:ext cx="3297421" cy="1130639"/>
          </a:xfrm>
          <a:prstGeom prst="roundRect">
            <a:avLst>
              <a:gd name="adj" fmla="val 19592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s://sun9-21.userapi.com/s/v1/if2/WLms_eWs44JhXW1nJtEIuJNDRBqyaRetgOcjCt6hSvJlnm0rMZIs7z-hVpSbUlFTEkgosjhv7bN4-bSI6PgsHAJF.jpg?quality=95&amp;as=32x21,48x32,72x48,108x72,160x107,240x160,360x240,480x320,540x360,640x427,720x480,1080x720,1280x853,1440x960,2560x1707&amp;from=bu&amp;cs=2560x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5" b="23969"/>
          <a:stretch/>
        </p:blipFill>
        <p:spPr bwMode="auto">
          <a:xfrm>
            <a:off x="495107" y="1351054"/>
            <a:ext cx="5408004" cy="2184400"/>
          </a:xfrm>
          <a:prstGeom prst="roundRect">
            <a:avLst>
              <a:gd name="adj" fmla="val 910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Изображение выглядит как Графика, графический дизайн, Шрифт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07F3F84-0D55-D084-36CC-E389B4C029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193" y="4520585"/>
            <a:ext cx="1819531" cy="1819531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B19787E-D3B6-BEB6-301F-172E33321A37}"/>
              </a:ext>
            </a:extLst>
          </p:cNvPr>
          <p:cNvGrpSpPr/>
          <p:nvPr/>
        </p:nvGrpSpPr>
        <p:grpSpPr>
          <a:xfrm>
            <a:off x="9463332" y="4046430"/>
            <a:ext cx="3945234" cy="369332"/>
            <a:chOff x="9358571" y="3909965"/>
            <a:chExt cx="3945234" cy="369332"/>
          </a:xfrm>
        </p:grpSpPr>
        <p:sp>
          <p:nvSpPr>
            <p:cNvPr id="6" name="Скругленный прямоугольник 21">
              <a:extLst>
                <a:ext uri="{FF2B5EF4-FFF2-40B4-BE49-F238E27FC236}">
                  <a16:creationId xmlns:a16="http://schemas.microsoft.com/office/drawing/2014/main" id="{9052E477-DFD0-4490-1ECC-6E83C19A7B29}"/>
                </a:ext>
              </a:extLst>
            </p:cNvPr>
            <p:cNvSpPr/>
            <p:nvPr/>
          </p:nvSpPr>
          <p:spPr>
            <a:xfrm>
              <a:off x="9798605" y="3909965"/>
              <a:ext cx="1637344" cy="3693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7EAFEE1-F25F-D643-F2D1-FF9646AEEFA0}"/>
                </a:ext>
              </a:extLst>
            </p:cNvPr>
            <p:cNvSpPr/>
            <p:nvPr/>
          </p:nvSpPr>
          <p:spPr>
            <a:xfrm>
              <a:off x="9855843" y="3933099"/>
              <a:ext cx="344796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rgbClr val="568AEE"/>
                  </a:solidFill>
                  <a:latin typeface="Century Gothic" panose="020B0502020202020204" pitchFamily="34" charset="0"/>
                </a:rPr>
                <a:t>РЕГИСТРАЦИЯ</a:t>
              </a:r>
            </a:p>
          </p:txBody>
        </p:sp>
        <p:pic>
          <p:nvPicPr>
            <p:cNvPr id="8" name="Рисунок 7" descr="Изображение выглядит как Графика, белый, символ, ли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2CE873F-1047-8899-95DC-5C4DEFEDE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8571" y="3961729"/>
              <a:ext cx="315112" cy="3151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6876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" descr=" ">
            <a:extLst>
              <a:ext uri="{FF2B5EF4-FFF2-40B4-BE49-F238E27FC236}">
                <a16:creationId xmlns:a16="http://schemas.microsoft.com/office/drawing/2014/main" id="{D50AAF1A-E792-39AC-841F-F15C83BE4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078" y="684836"/>
            <a:ext cx="5682116" cy="5681406"/>
          </a:xfrm>
          <a:prstGeom prst="rect">
            <a:avLst/>
          </a:prstGeom>
        </p:spPr>
      </p:pic>
      <p:sp>
        <p:nvSpPr>
          <p:cNvPr id="81" name="Text 47">
            <a:extLst>
              <a:ext uri="{FF2B5EF4-FFF2-40B4-BE49-F238E27FC236}">
                <a16:creationId xmlns:a16="http://schemas.microsoft.com/office/drawing/2014/main" id="{6EF2A35E-D4E0-9A14-32C6-F7FCD0C723D1}"/>
              </a:ext>
            </a:extLst>
          </p:cNvPr>
          <p:cNvSpPr/>
          <p:nvPr/>
        </p:nvSpPr>
        <p:spPr>
          <a:xfrm>
            <a:off x="354694" y="343049"/>
            <a:ext cx="9004459" cy="4148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500" b="1" dirty="0">
                <a:latin typeface="Pervye Extended Bold" panose="020B0705040502020204" pitchFamily="34" charset="0"/>
                <a:ea typeface="Pervye Extended Bold" panose="020B0705040502020204" pitchFamily="34" charset="0"/>
                <a:cs typeface="Century Gothic Bold Italic" pitchFamily="34" charset="-120"/>
              </a:rPr>
              <a:t>РЕГИОНАЛЬНЫЙ ПРОЕКТ «ПРЕМИЯ ПЕРВЫХ»</a:t>
            </a:r>
          </a:p>
        </p:txBody>
      </p: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2470652C-52ED-BF7E-EB5A-BD284AC1C480}"/>
              </a:ext>
            </a:extLst>
          </p:cNvPr>
          <p:cNvGrpSpPr/>
          <p:nvPr/>
        </p:nvGrpSpPr>
        <p:grpSpPr>
          <a:xfrm>
            <a:off x="1316170" y="4680243"/>
            <a:ext cx="4066500" cy="954884"/>
            <a:chOff x="5630008" y="1517984"/>
            <a:chExt cx="4066500" cy="954884"/>
          </a:xfrm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5638800" y="1517984"/>
              <a:ext cx="2218035" cy="369332"/>
            </a:xfrm>
            <a:prstGeom prst="roundRect">
              <a:avLst>
                <a:gd name="adj" fmla="val 50000"/>
              </a:avLst>
            </a:prstGeom>
            <a:solidFill>
              <a:srgbClr val="3469C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89" name="Прямоугольник 88"/>
            <p:cNvSpPr/>
            <p:nvPr/>
          </p:nvSpPr>
          <p:spPr>
            <a:xfrm>
              <a:off x="5685058" y="1533373"/>
              <a:ext cx="245736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СРОК ПРОВЕДЕНИЯ</a:t>
              </a:r>
            </a:p>
          </p:txBody>
        </p:sp>
        <p:sp>
          <p:nvSpPr>
            <p:cNvPr id="90" name="Прямоугольник 89"/>
            <p:cNvSpPr/>
            <p:nvPr/>
          </p:nvSpPr>
          <p:spPr>
            <a:xfrm>
              <a:off x="5630008" y="1949648"/>
              <a:ext cx="40665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i="1" dirty="0">
                  <a:latin typeface="Century Gothic" panose="020B0502020202020204" pitchFamily="34" charset="0"/>
                </a:rPr>
                <a:t>Подача портфолио: </a:t>
              </a:r>
              <a:r>
                <a:rPr lang="ru-RU" sz="1400" dirty="0">
                  <a:latin typeface="Century Gothic" panose="020B0502020202020204" pitchFamily="34" charset="0"/>
                </a:rPr>
                <a:t>до 15.10.2025, </a:t>
              </a:r>
            </a:p>
            <a:p>
              <a:r>
                <a:rPr lang="ru-RU" sz="1400" b="1" i="1" dirty="0">
                  <a:latin typeface="Century Gothic" panose="020B0502020202020204" pitchFamily="34" charset="0"/>
                </a:rPr>
                <a:t>Очный этап: </a:t>
              </a:r>
              <a:r>
                <a:rPr lang="ru-RU" sz="1400" dirty="0">
                  <a:latin typeface="Century Gothic" panose="020B0502020202020204" pitchFamily="34" charset="0"/>
                </a:rPr>
                <a:t>04.12.2025 </a:t>
              </a:r>
            </a:p>
          </p:txBody>
        </p:sp>
      </p:grpSp>
      <p:pic>
        <p:nvPicPr>
          <p:cNvPr id="105" name="Рисунок 10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0" y="4638062"/>
            <a:ext cx="453694" cy="453694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E0C8A18-451B-89F2-DF61-FB9F229A9906}"/>
              </a:ext>
            </a:extLst>
          </p:cNvPr>
          <p:cNvGrpSpPr/>
          <p:nvPr/>
        </p:nvGrpSpPr>
        <p:grpSpPr>
          <a:xfrm>
            <a:off x="6001058" y="894876"/>
            <a:ext cx="5856323" cy="3403774"/>
            <a:chOff x="6001058" y="2147904"/>
            <a:chExt cx="5856323" cy="3403774"/>
          </a:xfrm>
        </p:grpSpPr>
        <p:grpSp>
          <p:nvGrpSpPr>
            <p:cNvPr id="95" name="Группа 94">
              <a:extLst>
                <a:ext uri="{FF2B5EF4-FFF2-40B4-BE49-F238E27FC236}">
                  <a16:creationId xmlns:a16="http://schemas.microsoft.com/office/drawing/2014/main" id="{5D0C99F0-8B59-864A-6725-B6131DE1A60F}"/>
                </a:ext>
              </a:extLst>
            </p:cNvPr>
            <p:cNvGrpSpPr/>
            <p:nvPr/>
          </p:nvGrpSpPr>
          <p:grpSpPr>
            <a:xfrm>
              <a:off x="6624418" y="2198340"/>
              <a:ext cx="5232963" cy="3353338"/>
              <a:chOff x="7104925" y="4694811"/>
              <a:chExt cx="5232963" cy="3353338"/>
            </a:xfrm>
          </p:grpSpPr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7113718" y="4694811"/>
                <a:ext cx="1447800" cy="369332"/>
              </a:xfrm>
              <a:prstGeom prst="roundRect">
                <a:avLst>
                  <a:gd name="adj" fmla="val 50000"/>
                </a:avLst>
              </a:prstGeom>
              <a:solidFill>
                <a:srgbClr val="3469CF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Century Gothic" panose="020B0502020202020204" pitchFamily="34" charset="0"/>
                </a:endParaRPr>
              </a:p>
            </p:txBody>
          </p:sp>
          <p:sp>
            <p:nvSpPr>
              <p:cNvPr id="97" name="Прямоугольник 96"/>
              <p:cNvSpPr/>
              <p:nvPr/>
            </p:nvSpPr>
            <p:spPr>
              <a:xfrm>
                <a:off x="7170956" y="4717945"/>
                <a:ext cx="245736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6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ОПИСАНИЕ</a:t>
                </a:r>
              </a:p>
            </p:txBody>
          </p:sp>
          <p:sp>
            <p:nvSpPr>
              <p:cNvPr id="98" name="Прямоугольник 97"/>
              <p:cNvSpPr/>
              <p:nvPr/>
            </p:nvSpPr>
            <p:spPr>
              <a:xfrm>
                <a:off x="7104925" y="5155049"/>
                <a:ext cx="5232963" cy="28931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400" dirty="0">
                    <a:latin typeface="Century Gothic" panose="020B0502020202020204" pitchFamily="34" charset="0"/>
                    <a:cs typeface="Arial" panose="020B0604020202020204" pitchFamily="34" charset="0"/>
                  </a:rPr>
                  <a:t>Региональный конкурс для участников имеющих различные достижения в учебной, творческой, спортивной или иной деятельности. </a:t>
                </a:r>
              </a:p>
              <a:p>
                <a:endParaRPr lang="ru-RU" sz="1400" dirty="0"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  <a:p>
                <a:r>
                  <a:rPr lang="ru-RU" sz="1400" dirty="0">
                    <a:latin typeface="Century Gothic" panose="020B0502020202020204" pitchFamily="34" charset="0"/>
                    <a:cs typeface="Arial" panose="020B0604020202020204" pitchFamily="34" charset="0"/>
                  </a:rPr>
                  <a:t>Премия предусматривает </a:t>
                </a:r>
                <a:r>
                  <a:rPr lang="ru-RU" sz="1400" b="1" i="1" dirty="0">
                    <a:latin typeface="Century Gothic" panose="020B0502020202020204" pitchFamily="34" charset="0"/>
                    <a:cs typeface="Arial" panose="020B0604020202020204" pitchFamily="34" charset="0"/>
                  </a:rPr>
                  <a:t>следующие форматы участия: </a:t>
                </a:r>
                <a:r>
                  <a:rPr lang="ru-RU" sz="1400" dirty="0">
                    <a:latin typeface="Century Gothic" panose="020B0502020202020204" pitchFamily="34" charset="0"/>
                    <a:cs typeface="Arial" panose="020B0604020202020204" pitchFamily="34" charset="0"/>
                  </a:rPr>
                  <a:t>Индивидуальный, для номинаций: «Умей дружить», «Учись и познавай», «Найди призвание», «Создавай и вдохновляй», «Благо твори», «Служи</a:t>
                </a:r>
              </a:p>
              <a:p>
                <a:r>
                  <a:rPr lang="ru-RU" sz="1400" dirty="0">
                    <a:latin typeface="Century Gothic" panose="020B0502020202020204" pitchFamily="34" charset="0"/>
                    <a:cs typeface="Arial" panose="020B0604020202020204" pitchFamily="34" charset="0"/>
                  </a:rPr>
                  <a:t>отечеству», «Расскажи о главном», «Береги планету», «Открывай страну», «Дружба первых», «Спорт и здоровый образ жизни», «Наставник первых»,</a:t>
                </a:r>
              </a:p>
              <a:p>
                <a:r>
                  <a:rPr lang="ru-RU" sz="1400" dirty="0">
                    <a:latin typeface="Century Gothic" panose="020B0502020202020204" pitchFamily="34" charset="0"/>
                    <a:cs typeface="Arial" panose="020B0604020202020204" pitchFamily="34" charset="0"/>
                  </a:rPr>
                  <a:t>«Куратор первичного отделения», «Дерзай и открывай».</a:t>
                </a:r>
              </a:p>
              <a:p>
                <a:r>
                  <a:rPr lang="ru-RU" sz="1400" dirty="0">
                    <a:latin typeface="Century Gothic" panose="020B0502020202020204" pitchFamily="34" charset="0"/>
                    <a:cs typeface="Arial" panose="020B0604020202020204" pitchFamily="34" charset="0"/>
                  </a:rPr>
                  <a:t>Командный, для номинации: «Семья Первых».</a:t>
                </a:r>
              </a:p>
            </p:txBody>
          </p:sp>
        </p:grpSp>
        <p:pic>
          <p:nvPicPr>
            <p:cNvPr id="106" name="Рисунок 10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1058" y="2147904"/>
              <a:ext cx="453694" cy="453694"/>
            </a:xfrm>
            <a:prstGeom prst="rect">
              <a:avLst/>
            </a:prstGeom>
          </p:spPr>
        </p:pic>
      </p:grpSp>
      <p:pic>
        <p:nvPicPr>
          <p:cNvPr id="2050" name="Picture 2" descr="https://sun9-74.userapi.com/s/v1/if2/7Jg8cinmJ1jV1Dxyyw7iFfClC_MNTUEygLvCnu2WrbwTtnWFGUyJZKXVeq0uRe9P9JKbBJTszqxmb-vC_JedvIi7.jpg?quality=95&amp;as=32x21,48x32,72x48,108x72,160x107,240x160,360x240,480x320,540x360,640x427,720x480,1080x720,1280x853,1440x960,2560x1707&amp;from=bu&amp;cs=2560x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" t="7322" r="2558"/>
          <a:stretch/>
        </p:blipFill>
        <p:spPr bwMode="auto">
          <a:xfrm>
            <a:off x="721210" y="965200"/>
            <a:ext cx="5108090" cy="3460191"/>
          </a:xfrm>
          <a:prstGeom prst="roundRect">
            <a:avLst>
              <a:gd name="adj" fmla="val 646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B4B2E369-33BB-DA52-77B2-7544B50B7D4B}"/>
              </a:ext>
            </a:extLst>
          </p:cNvPr>
          <p:cNvGrpSpPr/>
          <p:nvPr/>
        </p:nvGrpSpPr>
        <p:grpSpPr>
          <a:xfrm>
            <a:off x="8001354" y="4389556"/>
            <a:ext cx="3223814" cy="1611907"/>
            <a:chOff x="11113320" y="4462213"/>
            <a:chExt cx="3223814" cy="1611907"/>
          </a:xfrm>
        </p:grpSpPr>
        <p:pic>
          <p:nvPicPr>
            <p:cNvPr id="3" name="Рисунок 2" descr="Изображение выглядит как Графика, снимок экрана, шаблон, Шриф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E4A18C8-8EB9-42CB-7DF7-687A0A200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25227" y="4462213"/>
              <a:ext cx="1611907" cy="1611907"/>
            </a:xfrm>
            <a:prstGeom prst="rect">
              <a:avLst/>
            </a:prstGeom>
          </p:spPr>
        </p:pic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DA19C220-A347-E429-B808-C19B2EDB3AF0}"/>
                </a:ext>
              </a:extLst>
            </p:cNvPr>
            <p:cNvSpPr/>
            <p:nvPr/>
          </p:nvSpPr>
          <p:spPr>
            <a:xfrm>
              <a:off x="11113320" y="4599012"/>
              <a:ext cx="161190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rgbClr val="214FE2"/>
                  </a:solidFill>
                  <a:latin typeface="Century Gothic" panose="020B0502020202020204" pitchFamily="34" charset="0"/>
                </a:rPr>
                <a:t>РЕГИСТРАЦИЯ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0345A5A-A3D7-CD0A-8EE6-FD01291B1E6B}"/>
              </a:ext>
            </a:extLst>
          </p:cNvPr>
          <p:cNvGrpSpPr/>
          <p:nvPr/>
        </p:nvGrpSpPr>
        <p:grpSpPr>
          <a:xfrm>
            <a:off x="555806" y="6121520"/>
            <a:ext cx="5787003" cy="396000"/>
            <a:chOff x="575056" y="6121520"/>
            <a:chExt cx="5787003" cy="3960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BB057ABE-8495-F0A3-8950-B2882D9CB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75056" y="6121520"/>
              <a:ext cx="1447304" cy="396000"/>
            </a:xfrm>
            <a:prstGeom prst="rect">
              <a:avLst/>
            </a:prstGeom>
          </p:spPr>
        </p:pic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E482A95D-F0EB-EED9-8EE9-D5566B41ED8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377440" y="6183436"/>
              <a:ext cx="0" cy="272168"/>
            </a:xfrm>
            <a:prstGeom prst="line">
              <a:avLst/>
            </a:prstGeom>
            <a:noFill/>
            <a:ln w="19050" cap="flat">
              <a:solidFill>
                <a:srgbClr val="89A3F0"/>
              </a:solidFill>
              <a:prstDash val="solid"/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</p:cxn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9108F67E-D7A2-D633-9018-0AC497EFE895}"/>
                </a:ext>
              </a:extLst>
            </p:cNvPr>
            <p:cNvSpPr/>
            <p:nvPr/>
          </p:nvSpPr>
          <p:spPr>
            <a:xfrm>
              <a:off x="2597416" y="6150243"/>
              <a:ext cx="376464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ОБЩЕРОССИЙСКОЕ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 ОБЩЕСТВЕННО-ГОСУДАРСТВЕННОЕ </a:t>
              </a:r>
              <a:endParaRPr lang="en-US" sz="800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endParaRPr>
            </a:p>
            <a:p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ДВИЖЕНИЕ ДЕТЕЙ И МОЛОД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Ё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ЖИ «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ДВИЖЕНИЕ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 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ПЕРВЫХ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4197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B6500C29-2677-4358-9C0A-0EA99E31EC78}"/>
              </a:ext>
            </a:extLst>
          </p:cNvPr>
          <p:cNvSpPr/>
          <p:nvPr/>
        </p:nvSpPr>
        <p:spPr>
          <a:xfrm rot="10800000">
            <a:off x="464719" y="1104697"/>
            <a:ext cx="11276176" cy="3420907"/>
          </a:xfrm>
          <a:prstGeom prst="roundRect">
            <a:avLst>
              <a:gd name="adj" fmla="val 2652"/>
            </a:avLst>
          </a:prstGeom>
          <a:gradFill flip="none" rotWithShape="1">
            <a:gsLst>
              <a:gs pos="5000">
                <a:srgbClr val="214FE2"/>
              </a:gs>
              <a:gs pos="100000">
                <a:srgbClr val="6D90FF"/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E6858941-7870-4653-AD11-E8B6300ECB87}"/>
              </a:ext>
            </a:extLst>
          </p:cNvPr>
          <p:cNvSpPr/>
          <p:nvPr/>
        </p:nvSpPr>
        <p:spPr bwMode="auto">
          <a:xfrm>
            <a:off x="521537" y="4808185"/>
            <a:ext cx="2274303" cy="1097524"/>
          </a:xfrm>
          <a:prstGeom prst="roundRect">
            <a:avLst>
              <a:gd name="adj" fmla="val 6641"/>
            </a:avLst>
          </a:prstGeom>
          <a:solidFill>
            <a:schemeClr val="bg1"/>
          </a:solidFill>
          <a:ln w="12700" cap="flat" cmpd="sng" algn="ctr">
            <a:solidFill>
              <a:srgbClr val="C5D2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vye Extended Bold"/>
                <a:ea typeface="Pervye Book" panose="020B0403040502020204" pitchFamily="34" charset="0"/>
                <a:cs typeface="Arial"/>
              </a:rPr>
              <a:t>Дом детского творчества №4</a:t>
            </a:r>
          </a:p>
        </p:txBody>
      </p:sp>
      <p:sp>
        <p:nvSpPr>
          <p:cNvPr id="85" name="Прямоугольник: скругленные углы 84">
            <a:extLst>
              <a:ext uri="{FF2B5EF4-FFF2-40B4-BE49-F238E27FC236}">
                <a16:creationId xmlns:a16="http://schemas.microsoft.com/office/drawing/2014/main" id="{FDAE4D6E-137C-40E9-832D-654307324B60}"/>
              </a:ext>
            </a:extLst>
          </p:cNvPr>
          <p:cNvSpPr/>
          <p:nvPr/>
        </p:nvSpPr>
        <p:spPr bwMode="auto">
          <a:xfrm>
            <a:off x="3065895" y="4830915"/>
            <a:ext cx="2972903" cy="1097524"/>
          </a:xfrm>
          <a:prstGeom prst="roundRect">
            <a:avLst>
              <a:gd name="adj" fmla="val 7643"/>
            </a:avLst>
          </a:prstGeom>
          <a:solidFill>
            <a:schemeClr val="bg1"/>
          </a:solidFill>
          <a:ln w="12700" cap="flat" cmpd="sng" algn="ctr">
            <a:solidFill>
              <a:srgbClr val="C5D2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>
                <a:solidFill>
                  <a:prstClr val="black"/>
                </a:solidFill>
                <a:latin typeface="Pervye Extended Bold"/>
                <a:ea typeface="Pervye Book" panose="020B0403040502020204" pitchFamily="34" charset="0"/>
                <a:cs typeface="Arial"/>
              </a:rPr>
              <a:t>                   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vye Extended Bold"/>
              <a:ea typeface="Pervye Book" panose="020B0403040502020204" pitchFamily="34" charset="0"/>
              <a:cs typeface="Arial"/>
            </a:endParaRPr>
          </a:p>
        </p:txBody>
      </p:sp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id="{B5FDC66E-E1ED-41D1-9BC9-29051CC9E2BF}"/>
              </a:ext>
            </a:extLst>
          </p:cNvPr>
          <p:cNvSpPr/>
          <p:nvPr/>
        </p:nvSpPr>
        <p:spPr bwMode="auto">
          <a:xfrm>
            <a:off x="692255" y="4698106"/>
            <a:ext cx="1654516" cy="1972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vye Extended Bold"/>
              <a:ea typeface="Pervye Book" panose="020B0403040502020204" pitchFamily="34" charset="0"/>
              <a:cs typeface="Arial"/>
            </a:endParaRPr>
          </a:p>
        </p:txBody>
      </p:sp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id="{3D9909E0-24D4-460E-906B-A232927EF2F7}"/>
              </a:ext>
            </a:extLst>
          </p:cNvPr>
          <p:cNvSpPr/>
          <p:nvPr/>
        </p:nvSpPr>
        <p:spPr bwMode="auto">
          <a:xfrm>
            <a:off x="3004684" y="4660976"/>
            <a:ext cx="1502693" cy="23441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vye Extended Bold"/>
              <a:ea typeface="Pervye Book" panose="020B0403040502020204" pitchFamily="34" charset="0"/>
              <a:cs typeface="Arial"/>
            </a:endParaRPr>
          </a:p>
        </p:txBody>
      </p:sp>
      <p:sp>
        <p:nvSpPr>
          <p:cNvPr id="90" name="Прямоугольник: скругленные углы 89">
            <a:extLst>
              <a:ext uri="{FF2B5EF4-FFF2-40B4-BE49-F238E27FC236}">
                <a16:creationId xmlns:a16="http://schemas.microsoft.com/office/drawing/2014/main" id="{8E60844A-AA7E-434B-B19E-455E584BEE5A}"/>
              </a:ext>
            </a:extLst>
          </p:cNvPr>
          <p:cNvSpPr/>
          <p:nvPr/>
        </p:nvSpPr>
        <p:spPr bwMode="auto">
          <a:xfrm>
            <a:off x="5359547" y="4660976"/>
            <a:ext cx="2342092" cy="23441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vye Extended Bold"/>
              <a:ea typeface="Pervye Book" panose="020B0403040502020204" pitchFamily="34" charset="0"/>
              <a:cs typeface="Arial"/>
            </a:endParaRPr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3830D699-F7C8-4D02-8C24-46FF17B4D695}"/>
              </a:ext>
            </a:extLst>
          </p:cNvPr>
          <p:cNvSpPr/>
          <p:nvPr/>
        </p:nvSpPr>
        <p:spPr bwMode="auto">
          <a:xfrm>
            <a:off x="5118868" y="2772110"/>
            <a:ext cx="1961607" cy="316194"/>
          </a:xfrm>
          <a:prstGeom prst="roundRect">
            <a:avLst>
              <a:gd name="adj" fmla="val 9645"/>
            </a:avLst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vye Extended Bold"/>
              <a:ea typeface="Pervye Book" panose="020B0403040502020204" pitchFamily="34" charset="0"/>
              <a:cs typeface="Arial"/>
            </a:endParaRPr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C39C7C83-904D-4AD4-9A21-B7BF7A1BDF26}"/>
              </a:ext>
            </a:extLst>
          </p:cNvPr>
          <p:cNvSpPr/>
          <p:nvPr/>
        </p:nvSpPr>
        <p:spPr bwMode="auto">
          <a:xfrm>
            <a:off x="5118868" y="1731603"/>
            <a:ext cx="2167606" cy="316194"/>
          </a:xfrm>
          <a:prstGeom prst="roundRect">
            <a:avLst>
              <a:gd name="adj" fmla="val 9645"/>
            </a:avLst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vye Extended Bold"/>
              <a:ea typeface="Pervye Book" panose="020B0403040502020204" pitchFamily="34" charset="0"/>
              <a:cs typeface="Arial"/>
            </a:endParaRPr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7B5877E1-558A-41CC-9D27-F9071A58393C}"/>
              </a:ext>
            </a:extLst>
          </p:cNvPr>
          <p:cNvSpPr/>
          <p:nvPr/>
        </p:nvSpPr>
        <p:spPr bwMode="auto">
          <a:xfrm>
            <a:off x="5118868" y="3829893"/>
            <a:ext cx="2167606" cy="316194"/>
          </a:xfrm>
          <a:prstGeom prst="roundRect">
            <a:avLst>
              <a:gd name="adj" fmla="val 9645"/>
            </a:avLst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vye Extended Bold"/>
              <a:ea typeface="Pervye Book" panose="020B0403040502020204" pitchFamily="34" charset="0"/>
              <a:cs typeface="Arial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825005C4-A0D6-422B-91EA-15EA66E718C9}"/>
              </a:ext>
            </a:extLst>
          </p:cNvPr>
          <p:cNvSpPr/>
          <p:nvPr/>
        </p:nvSpPr>
        <p:spPr bwMode="auto">
          <a:xfrm>
            <a:off x="570524" y="1370757"/>
            <a:ext cx="3784465" cy="2564078"/>
          </a:xfrm>
          <a:prstGeom prst="roundRect">
            <a:avLst>
              <a:gd name="adj" fmla="val 3402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vye Extended Bold"/>
              <a:ea typeface="Pervye Book" panose="020B0403040502020204" pitchFamily="34" charset="0"/>
              <a:cs typeface="Arial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D50F55CA-1E2D-42D6-95B7-4C4BF7D5F6A6}"/>
              </a:ext>
            </a:extLst>
          </p:cNvPr>
          <p:cNvSpPr/>
          <p:nvPr/>
        </p:nvSpPr>
        <p:spPr>
          <a:xfrm rot="10800000">
            <a:off x="550859" y="2162775"/>
            <a:ext cx="3232245" cy="30777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5000">
                <a:srgbClr val="214FE2"/>
              </a:gs>
              <a:gs pos="100000">
                <a:srgbClr val="6D90FF"/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8660FF-E773-423A-827C-8366C8728EA7}"/>
              </a:ext>
            </a:extLst>
          </p:cNvPr>
          <p:cNvSpPr txBox="1"/>
          <p:nvPr/>
        </p:nvSpPr>
        <p:spPr>
          <a:xfrm>
            <a:off x="464721" y="575411"/>
            <a:ext cx="1847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600" dirty="0">
              <a:latin typeface="Pervye Extended Bold" panose="020B0705040502020204" pitchFamily="34" charset="0"/>
              <a:ea typeface="Pervye Extended Bold" panose="020B07050405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BA7465B-4F19-4CB4-9637-A3B18A9A98C4}"/>
              </a:ext>
            </a:extLst>
          </p:cNvPr>
          <p:cNvSpPr/>
          <p:nvPr/>
        </p:nvSpPr>
        <p:spPr>
          <a:xfrm>
            <a:off x="692255" y="2154149"/>
            <a:ext cx="31804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ПОБЕДИТЕЛИ КОНКУРСА</a:t>
            </a:r>
            <a:endParaRPr lang="ru-RU" sz="1400" dirty="0">
              <a:solidFill>
                <a:schemeClr val="bg1"/>
              </a:solidFill>
              <a:latin typeface="Pervye Book" panose="020B0403040502020204" pitchFamily="34" charset="0"/>
              <a:ea typeface="Pervye Book" panose="020B04030405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FDBB9CD-2989-4A49-BEA0-1FBE35EAF546}"/>
              </a:ext>
            </a:extLst>
          </p:cNvPr>
          <p:cNvSpPr/>
          <p:nvPr/>
        </p:nvSpPr>
        <p:spPr>
          <a:xfrm>
            <a:off x="692255" y="1409903"/>
            <a:ext cx="16000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214FE2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5,5 тыс.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57EF3A6-ADCB-49E0-9696-C9F47F36EEA0}"/>
              </a:ext>
            </a:extLst>
          </p:cNvPr>
          <p:cNvSpPr/>
          <p:nvPr/>
        </p:nvSpPr>
        <p:spPr>
          <a:xfrm>
            <a:off x="695325" y="1786976"/>
            <a:ext cx="33281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Pervye Book" panose="020B0403040502020204" pitchFamily="34" charset="0"/>
                <a:ea typeface="Pervye Book" panose="020B0403040502020204" pitchFamily="34" charset="0"/>
              </a:rPr>
              <a:t>заявок из всех регионов России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E3E3FC6-DEAF-4F95-8C79-799404060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712859" flipH="1">
            <a:off x="3982289" y="1287001"/>
            <a:ext cx="174563" cy="570354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DE7E2E4-9713-45C5-A01F-64DA2C4BFE8B}"/>
              </a:ext>
            </a:extLst>
          </p:cNvPr>
          <p:cNvSpPr/>
          <p:nvPr/>
        </p:nvSpPr>
        <p:spPr>
          <a:xfrm>
            <a:off x="692255" y="2507395"/>
            <a:ext cx="708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513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51084F9-4DA9-4BA5-A18C-252584F8324B}"/>
              </a:ext>
            </a:extLst>
          </p:cNvPr>
          <p:cNvSpPr/>
          <p:nvPr/>
        </p:nvSpPr>
        <p:spPr>
          <a:xfrm>
            <a:off x="695325" y="2772724"/>
            <a:ext cx="8595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Pervye Book" panose="020B0403040502020204" pitchFamily="34" charset="0"/>
                <a:ea typeface="Pervye Book" panose="020B0403040502020204" pitchFamily="34" charset="0"/>
              </a:rPr>
              <a:t>проектов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68F2C1E7-DA68-4B75-907D-53EB60F9AD33}"/>
              </a:ext>
            </a:extLst>
          </p:cNvPr>
          <p:cNvSpPr/>
          <p:nvPr/>
        </p:nvSpPr>
        <p:spPr>
          <a:xfrm>
            <a:off x="1676588" y="2507395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из</a:t>
            </a:r>
            <a:r>
              <a:rPr lang="ru-RU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 79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1746725-802D-4041-8950-FDA24602CC11}"/>
              </a:ext>
            </a:extLst>
          </p:cNvPr>
          <p:cNvSpPr/>
          <p:nvPr/>
        </p:nvSpPr>
        <p:spPr>
          <a:xfrm>
            <a:off x="1679658" y="2772724"/>
            <a:ext cx="9300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Pervye Book" panose="020B0403040502020204" pitchFamily="34" charset="0"/>
                <a:ea typeface="Pervye Book" panose="020B0403040502020204" pitchFamily="34" charset="0"/>
              </a:rPr>
              <a:t>субъектов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4E581A4-E035-45CA-9875-ED664AAC7DF8}"/>
              </a:ext>
            </a:extLst>
          </p:cNvPr>
          <p:cNvSpPr/>
          <p:nvPr/>
        </p:nvSpPr>
        <p:spPr>
          <a:xfrm>
            <a:off x="2643558" y="2507395"/>
            <a:ext cx="17114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1,4</a:t>
            </a:r>
            <a:r>
              <a:rPr lang="ru-RU" sz="14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 млрд. руб.</a:t>
            </a:r>
            <a:endParaRPr lang="ru-RU" dirty="0">
              <a:latin typeface="Pervye Extended Bold" panose="020B0705040502020204" pitchFamily="34" charset="0"/>
              <a:ea typeface="Pervye Extended Bold" panose="020B070504050202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F2687C8-2575-4F0F-B96D-38696B3EAEE6}"/>
              </a:ext>
            </a:extLst>
          </p:cNvPr>
          <p:cNvSpPr/>
          <p:nvPr/>
        </p:nvSpPr>
        <p:spPr>
          <a:xfrm>
            <a:off x="2646628" y="2772724"/>
            <a:ext cx="1162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Pervye Book" panose="020B0403040502020204" pitchFamily="34" charset="0"/>
                <a:ea typeface="Pervye Book" panose="020B0403040502020204" pitchFamily="34" charset="0"/>
              </a:rPr>
              <a:t>общая сумма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D020CED-F120-4CBB-AEEB-F9027FDCB752}"/>
              </a:ext>
            </a:extLst>
          </p:cNvPr>
          <p:cNvSpPr/>
          <p:nvPr/>
        </p:nvSpPr>
        <p:spPr>
          <a:xfrm>
            <a:off x="692255" y="3107004"/>
            <a:ext cx="708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233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53740B0-DC79-4443-A195-54B84ECAA250}"/>
              </a:ext>
            </a:extLst>
          </p:cNvPr>
          <p:cNvSpPr/>
          <p:nvPr/>
        </p:nvSpPr>
        <p:spPr>
          <a:xfrm>
            <a:off x="695325" y="3366633"/>
            <a:ext cx="13773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Pervye Book" panose="020B0403040502020204" pitchFamily="34" charset="0"/>
                <a:ea typeface="Pervye Book" panose="020B0403040502020204" pitchFamily="34" charset="0"/>
              </a:rPr>
              <a:t>муниципальные </a:t>
            </a:r>
          </a:p>
          <a:p>
            <a:r>
              <a:rPr lang="ru-RU" sz="1200" dirty="0">
                <a:latin typeface="Pervye Book" panose="020B0403040502020204" pitchFamily="34" charset="0"/>
                <a:ea typeface="Pervye Book" panose="020B0403040502020204" pitchFamily="34" charset="0"/>
              </a:rPr>
              <a:t>инициативы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771F34E-974C-4F1C-9476-3AABBBA24A0F}"/>
              </a:ext>
            </a:extLst>
          </p:cNvPr>
          <p:cNvSpPr/>
          <p:nvPr/>
        </p:nvSpPr>
        <p:spPr>
          <a:xfrm>
            <a:off x="2092290" y="3107004"/>
            <a:ext cx="534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27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D145C57B-2267-4D6A-8EBE-5955519F3429}"/>
              </a:ext>
            </a:extLst>
          </p:cNvPr>
          <p:cNvSpPr/>
          <p:nvPr/>
        </p:nvSpPr>
        <p:spPr>
          <a:xfrm>
            <a:off x="2095360" y="3366633"/>
            <a:ext cx="13452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Pervye Book" panose="020B0403040502020204" pitchFamily="34" charset="0"/>
                <a:ea typeface="Pervye Book" panose="020B0403040502020204" pitchFamily="34" charset="0"/>
              </a:rPr>
              <a:t>всероссийские </a:t>
            </a:r>
          </a:p>
          <a:p>
            <a:r>
              <a:rPr lang="ru-RU" sz="1200" dirty="0">
                <a:latin typeface="Pervye Book" panose="020B0403040502020204" pitchFamily="34" charset="0"/>
                <a:ea typeface="Pervye Book" panose="020B0403040502020204" pitchFamily="34" charset="0"/>
              </a:rPr>
              <a:t>мероприятия</a:t>
            </a: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8B5A13B3-BF30-4B98-952B-3D04A7E5D97C}"/>
              </a:ext>
            </a:extLst>
          </p:cNvPr>
          <p:cNvSpPr/>
          <p:nvPr/>
        </p:nvSpPr>
        <p:spPr>
          <a:xfrm rot="10800000">
            <a:off x="514329" y="4176035"/>
            <a:ext cx="4021742" cy="37439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5000">
                <a:srgbClr val="214FE2"/>
              </a:gs>
              <a:gs pos="100000">
                <a:srgbClr val="6D90FF"/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DADE7E9-30B1-4DC8-8B1B-A6F4E5680F5C}"/>
              </a:ext>
            </a:extLst>
          </p:cNvPr>
          <p:cNvSpPr/>
          <p:nvPr/>
        </p:nvSpPr>
        <p:spPr>
          <a:xfrm>
            <a:off x="620538" y="4217416"/>
            <a:ext cx="44983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rPr>
              <a:t>ИТОГИ КОНКУРСА В МУНИЦИПАЛИТЕТЕ: </a:t>
            </a:r>
          </a:p>
        </p:txBody>
      </p: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BC8DFC51-E9DF-4B6E-BCEA-A4DB2A9DB07A}"/>
              </a:ext>
            </a:extLst>
          </p:cNvPr>
          <p:cNvGrpSpPr/>
          <p:nvPr/>
        </p:nvGrpSpPr>
        <p:grpSpPr>
          <a:xfrm>
            <a:off x="10454959" y="4740810"/>
            <a:ext cx="1135384" cy="1135382"/>
            <a:chOff x="9900359" y="4317124"/>
            <a:chExt cx="1596316" cy="1596314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4A23D578-4137-472A-B55E-78C93DA70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900359" y="4317124"/>
              <a:ext cx="1596316" cy="1596314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991983C1-76BA-4C4C-B6AD-C7401311F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1681" y="4358446"/>
              <a:ext cx="1513672" cy="15136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1D151D77-C0ED-40AE-86D6-A54F78E4A83A}"/>
              </a:ext>
            </a:extLst>
          </p:cNvPr>
          <p:cNvSpPr/>
          <p:nvPr/>
        </p:nvSpPr>
        <p:spPr>
          <a:xfrm>
            <a:off x="8973019" y="5928439"/>
            <a:ext cx="2316660" cy="7309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>
                <a:solidFill>
                  <a:srgbClr val="214FE2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  <a:cs typeface="Inter V Medium Italic" panose="02000503000000020004" pitchFamily="2" charset="0"/>
              </a:rPr>
              <a:t>ОКТЯБРЬ </a:t>
            </a:r>
            <a:r>
              <a:rPr lang="ru-RU" sz="1050" dirty="0">
                <a:latin typeface="Pervye Extended Bold" panose="020B0705040502020204" pitchFamily="34" charset="0"/>
                <a:ea typeface="Pervye Extended Bold" panose="020B0705040502020204" pitchFamily="34" charset="0"/>
                <a:cs typeface="Inter V Medium Italic" panose="02000503000000020004" pitchFamily="2" charset="0"/>
              </a:rPr>
              <a:t>– </a:t>
            </a:r>
            <a:endParaRPr lang="en-US" sz="1050" dirty="0">
              <a:latin typeface="Pervye Extended Bold" panose="020B0705040502020204" pitchFamily="34" charset="0"/>
              <a:ea typeface="Pervye Extended Bold" panose="020B0705040502020204" pitchFamily="34" charset="0"/>
              <a:cs typeface="Inter V Medium Italic" panose="02000503000000020004" pitchFamily="2" charset="0"/>
            </a:endParaRPr>
          </a:p>
          <a:p>
            <a:r>
              <a:rPr lang="ru-RU" sz="1050" dirty="0">
                <a:latin typeface="Pervye Extended Bold" panose="020B0705040502020204" pitchFamily="34" charset="0"/>
                <a:ea typeface="Pervye Extended Bold" panose="020B0705040502020204" pitchFamily="34" charset="0"/>
                <a:cs typeface="Inter V Medium Italic" panose="02000503000000020004" pitchFamily="2" charset="0"/>
              </a:rPr>
              <a:t>СТАРТ ПРОЕКТНЫХ </a:t>
            </a:r>
            <a:endParaRPr lang="en-US" sz="1050" dirty="0">
              <a:latin typeface="Pervye Extended Bold" panose="020B0705040502020204" pitchFamily="34" charset="0"/>
              <a:ea typeface="Pervye Extended Bold" panose="020B0705040502020204" pitchFamily="34" charset="0"/>
              <a:cs typeface="Inter V Medium Italic" panose="02000503000000020004" pitchFamily="2" charset="0"/>
            </a:endParaRPr>
          </a:p>
          <a:p>
            <a:r>
              <a:rPr lang="ru-RU" sz="1050" dirty="0">
                <a:latin typeface="Pervye Extended Bold" panose="020B0705040502020204" pitchFamily="34" charset="0"/>
                <a:ea typeface="Pervye Extended Bold" panose="020B0705040502020204" pitchFamily="34" charset="0"/>
                <a:cs typeface="Inter V Medium Italic" panose="02000503000000020004" pitchFamily="2" charset="0"/>
              </a:rPr>
              <a:t>ОНЛАЙН-КОНСУЛЬТАЦИЙ </a:t>
            </a:r>
          </a:p>
          <a:p>
            <a:endParaRPr lang="ru-RU" sz="900" dirty="0">
              <a:latin typeface="Pervye Extended Bold" panose="020B0705040502020204" pitchFamily="34" charset="0"/>
              <a:ea typeface="Pervye Extended Bold" panose="020B0705040502020204" pitchFamily="34" charset="0"/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7CE3D7D2-27EF-42AE-ACE4-EA4885E7EEBC}"/>
              </a:ext>
            </a:extLst>
          </p:cNvPr>
          <p:cNvSpPr/>
          <p:nvPr/>
        </p:nvSpPr>
        <p:spPr>
          <a:xfrm>
            <a:off x="565598" y="4663505"/>
            <a:ext cx="15696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ПОБЕДИТЕЛЕЙ</a:t>
            </a: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F22DE7C0-553A-4BB6-A3A5-BBF890276060}"/>
              </a:ext>
            </a:extLst>
          </p:cNvPr>
          <p:cNvSpPr/>
          <p:nvPr/>
        </p:nvSpPr>
        <p:spPr>
          <a:xfrm>
            <a:off x="3107170" y="4686235"/>
            <a:ext cx="23887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ПРИВЛЕЧЕНО  СРЕДСТВ</a:t>
            </a:r>
          </a:p>
        </p:txBody>
      </p:sp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2E873086-3158-4ADA-8799-F226D83B36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54934">
            <a:off x="9716401" y="5181726"/>
            <a:ext cx="521695" cy="584120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9B91D71E-E8FF-42F5-8AF5-6F9D3A2D269A}"/>
              </a:ext>
            </a:extLst>
          </p:cNvPr>
          <p:cNvGrpSpPr/>
          <p:nvPr/>
        </p:nvGrpSpPr>
        <p:grpSpPr>
          <a:xfrm>
            <a:off x="555806" y="6121520"/>
            <a:ext cx="5787003" cy="396000"/>
            <a:chOff x="575056" y="6121520"/>
            <a:chExt cx="5787003" cy="396000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F6F73FDB-B380-45A9-A8AC-5442208A3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75056" y="6121520"/>
              <a:ext cx="1447304" cy="396000"/>
            </a:xfrm>
            <a:prstGeom prst="rect">
              <a:avLst/>
            </a:prstGeom>
          </p:spPr>
        </p:pic>
        <p:cxnSp>
          <p:nvCxnSpPr>
            <p:cNvPr id="49" name="Прямая соединительная линия 48">
              <a:extLst>
                <a:ext uri="{FF2B5EF4-FFF2-40B4-BE49-F238E27FC236}">
                  <a16:creationId xmlns:a16="http://schemas.microsoft.com/office/drawing/2014/main" id="{26E06185-50AF-4FC3-896F-248A12DB073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377440" y="6183436"/>
              <a:ext cx="0" cy="272168"/>
            </a:xfrm>
            <a:prstGeom prst="line">
              <a:avLst/>
            </a:prstGeom>
            <a:noFill/>
            <a:ln w="19050" cap="flat">
              <a:solidFill>
                <a:srgbClr val="89A3F0"/>
              </a:solidFill>
              <a:prstDash val="solid"/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</p:cxn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5D68BABC-6721-4005-88D4-F0D0243E9562}"/>
                </a:ext>
              </a:extLst>
            </p:cNvPr>
            <p:cNvSpPr/>
            <p:nvPr/>
          </p:nvSpPr>
          <p:spPr>
            <a:xfrm>
              <a:off x="2597416" y="6150243"/>
              <a:ext cx="376464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ОБЩЕРОССИЙСКОЕ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 ОБЩЕСТВЕННО-ГОСУДАРСТВЕННОЕ </a:t>
              </a:r>
              <a:endParaRPr lang="en-US" sz="800" dirty="0">
                <a:solidFill>
                  <a:srgbClr val="89A3F0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endParaRPr>
            </a:p>
            <a:p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ДВИЖЕНИЕ ДЕТЕЙ И МОЛОД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Ё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ЖИ «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ДВИЖЕНИЕ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 </a:t>
              </a:r>
              <a:r>
                <a:rPr lang="ru-RU" sz="800" b="1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ПЕРВЫХ</a:t>
              </a:r>
              <a:r>
                <a:rPr lang="ru-RU" sz="800" dirty="0">
                  <a:solidFill>
                    <a:srgbClr val="89A3F0"/>
                  </a:solidFill>
                  <a:latin typeface="Pervye Extended Bold" panose="020B0705040502020204" pitchFamily="34" charset="0"/>
                  <a:ea typeface="Pervye Extended Bold" panose="020B0705040502020204" pitchFamily="34" charset="0"/>
                </a:rPr>
                <a:t>»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72E465DD-326D-4DB6-AD00-6B13CD600988}"/>
              </a:ext>
            </a:extLst>
          </p:cNvPr>
          <p:cNvSpPr txBox="1"/>
          <p:nvPr/>
        </p:nvSpPr>
        <p:spPr>
          <a:xfrm>
            <a:off x="464721" y="513927"/>
            <a:ext cx="95920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ГРАНТОВЫЙ КОНКУРС ДВИЖЕНИЯ ПЕРВЫХ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0BC4192-18AD-4CBA-A0BE-4F10C723DBD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3" t="12108" r="27452" b="10975"/>
          <a:stretch/>
        </p:blipFill>
        <p:spPr>
          <a:xfrm>
            <a:off x="8181669" y="1191540"/>
            <a:ext cx="3459473" cy="3214207"/>
          </a:xfrm>
          <a:prstGeom prst="roundRect">
            <a:avLst>
              <a:gd name="adj" fmla="val 1874"/>
            </a:avLst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A3717D2-D5EF-4EB9-BF79-5554E64C557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-405" r="14640" b="-1"/>
          <a:stretch/>
        </p:blipFill>
        <p:spPr>
          <a:xfrm>
            <a:off x="4460794" y="1191539"/>
            <a:ext cx="3636451" cy="3214207"/>
          </a:xfrm>
          <a:prstGeom prst="roundRect">
            <a:avLst>
              <a:gd name="adj" fmla="val 3296"/>
            </a:avLst>
          </a:prstGeom>
        </p:spPr>
      </p:pic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1D151D77-C0ED-40AE-86D6-A54F78E4A83A}"/>
              </a:ext>
            </a:extLst>
          </p:cNvPr>
          <p:cNvSpPr/>
          <p:nvPr/>
        </p:nvSpPr>
        <p:spPr>
          <a:xfrm>
            <a:off x="6433652" y="5957367"/>
            <a:ext cx="221017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Pervye Extended Bold" panose="020B0705040502020204" pitchFamily="34" charset="0"/>
                <a:ea typeface="Pervye Extended Bold" panose="020B0705040502020204" pitchFamily="34" charset="0"/>
                <a:cs typeface="Inter V Medium Italic" panose="02000503000000020004" pitchFamily="2" charset="0"/>
              </a:rPr>
              <a:t>ДИСТАНЦИОННЫЙ </a:t>
            </a:r>
          </a:p>
          <a:p>
            <a:r>
              <a:rPr lang="ru-RU" sz="1050" dirty="0">
                <a:solidFill>
                  <a:srgbClr val="214FE2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  <a:cs typeface="Inter V Medium Italic" panose="02000503000000020004" pitchFamily="2" charset="0"/>
              </a:rPr>
              <a:t>КУРС ПО ГРАНТАМ</a:t>
            </a:r>
            <a:endParaRPr lang="ru-RU" sz="900" dirty="0">
              <a:latin typeface="Pervye Extended Bold" panose="020B0705040502020204" pitchFamily="34" charset="0"/>
              <a:ea typeface="Pervye Extended Bold" panose="020B0705040502020204" pitchFamily="34" charset="0"/>
            </a:endParaRP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2E873086-3158-4ADA-8799-F226D83B36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54934">
            <a:off x="7099077" y="5181726"/>
            <a:ext cx="521695" cy="5841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412" y="4770200"/>
            <a:ext cx="1090118" cy="109011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4A23D578-4137-472A-B55E-78C93DA707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37635" y="4740810"/>
            <a:ext cx="1135384" cy="11353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BF10DA-8FCB-0699-574D-73C38BC969A8}"/>
              </a:ext>
            </a:extLst>
          </p:cNvPr>
          <p:cNvSpPr txBox="1"/>
          <p:nvPr/>
        </p:nvSpPr>
        <p:spPr>
          <a:xfrm>
            <a:off x="3079014" y="5123865"/>
            <a:ext cx="2959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Pervye Extended Bold" panose="020B0705040502020204" pitchFamily="34" charset="0"/>
                <a:ea typeface="Pervye Extended Bold" panose="020B0705040502020204" pitchFamily="34" charset="0"/>
              </a:rPr>
              <a:t> 3 800 000 руб.</a:t>
            </a:r>
          </a:p>
        </p:txBody>
      </p:sp>
    </p:spTree>
    <p:extLst>
      <p:ext uri="{BB962C8B-B14F-4D97-AF65-F5344CB8AC3E}">
        <p14:creationId xmlns:p14="http://schemas.microsoft.com/office/powerpoint/2010/main" val="27423437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1345</Words>
  <Application>Microsoft Office PowerPoint</Application>
  <PresentationFormat>Широкоэкранный</PresentationFormat>
  <Paragraphs>278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Arial</vt:lpstr>
      <vt:lpstr>Aptos Display</vt:lpstr>
      <vt:lpstr>Pervye Book</vt:lpstr>
      <vt:lpstr>Century Gothic</vt:lpstr>
      <vt:lpstr>Inter V Semi Bold Italic</vt:lpstr>
      <vt:lpstr>Aptos</vt:lpstr>
      <vt:lpstr>Pervye Extended Bold</vt:lpstr>
      <vt:lpstr>Inter</vt:lpstr>
      <vt:lpstr>Inter V Medium Italic</vt:lpstr>
      <vt:lpstr>Тема Office</vt:lpstr>
      <vt:lpstr>ДВИЖЕНИЕ ПЕРВЫХ АКТУАЛЬНЫЕ ПРОЕКТЫ  2025-2026 УЧЕБНОГО ГОДА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LocalAdmin</dc:creator>
  <cp:lastModifiedBy>LocalAdmin</cp:lastModifiedBy>
  <cp:revision>3</cp:revision>
  <cp:lastPrinted>2025-10-08T07:17:18Z</cp:lastPrinted>
  <dcterms:created xsi:type="dcterms:W3CDTF">2025-10-08T04:27:48Z</dcterms:created>
  <dcterms:modified xsi:type="dcterms:W3CDTF">2025-10-08T07:22:58Z</dcterms:modified>
</cp:coreProperties>
</file>